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fbef3555b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f5d6260d847a9"/>
  </p:sldMasterIdLst>
  <p:sldIdLst>
    <p:sldId xmlns:r="http://schemas.openxmlformats.org/officeDocument/2006/relationships" id="256" r:id="R2f152dd3884242d1"/>
    <p:sldId xmlns:r="http://schemas.openxmlformats.org/officeDocument/2006/relationships" id="257" r:id="R7dd1db6adaa441d8"/>
    <p:sldId xmlns:r="http://schemas.openxmlformats.org/officeDocument/2006/relationships" id="258" r:id="Rcf360ebc7b2e4344"/>
    <p:sldId xmlns:r="http://schemas.openxmlformats.org/officeDocument/2006/relationships" id="259" r:id="R0c6e1f3f62f64593"/>
    <p:sldId xmlns:r="http://schemas.openxmlformats.org/officeDocument/2006/relationships" id="260" r:id="R84398175b3be4b53"/>
    <p:sldId xmlns:r="http://schemas.openxmlformats.org/officeDocument/2006/relationships" id="261" r:id="R0cfdeb218f5b4b84"/>
    <p:sldId xmlns:r="http://schemas.openxmlformats.org/officeDocument/2006/relationships" id="262" r:id="Rf0fd360bcd65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f5d6260d847a9" /><Relationship Type="http://schemas.openxmlformats.org/officeDocument/2006/relationships/slide" Target="/ppt/slides/slide1.xml" Id="R2f152dd3884242d1" /><Relationship Type="http://schemas.openxmlformats.org/officeDocument/2006/relationships/slide" Target="/ppt/slides/slide2.xml" Id="R7dd1db6adaa441d8" /><Relationship Type="http://schemas.openxmlformats.org/officeDocument/2006/relationships/slide" Target="/ppt/slides/slide3.xml" Id="Rcf360ebc7b2e4344" /><Relationship Type="http://schemas.openxmlformats.org/officeDocument/2006/relationships/slide" Target="/ppt/slides/slide4.xml" Id="R0c6e1f3f62f64593" /><Relationship Type="http://schemas.openxmlformats.org/officeDocument/2006/relationships/slide" Target="/ppt/slides/slide5.xml" Id="R84398175b3be4b53" /><Relationship Type="http://schemas.openxmlformats.org/officeDocument/2006/relationships/slide" Target="/ppt/slides/slide6.xml" Id="R0cfdeb218f5b4b84" /><Relationship Type="http://schemas.openxmlformats.org/officeDocument/2006/relationships/slide" Target="/ppt/slides/slide7.xml" Id="Rf0fd360bcd65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3d08d0fd7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6694cf124e60" /><Relationship Type="http://schemas.openxmlformats.org/officeDocument/2006/relationships/theme" Target="/ppt/slideMasters/theme/theme1.xml" Id="R140958783234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06694cf12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01c0f7f0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6fc0d8ef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fa28fe65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0c5dc1b8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02623a1e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bd3723f9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e1102cdf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