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b5d709e3f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cf682fcba47b6"/>
  </p:sldMasterIdLst>
  <p:sldIdLst>
    <p:sldId xmlns:r="http://schemas.openxmlformats.org/officeDocument/2006/relationships" id="256" r:id="Rd769225e1a98485e"/>
    <p:sldId xmlns:r="http://schemas.openxmlformats.org/officeDocument/2006/relationships" id="257" r:id="R4b97f62924cc4f74"/>
    <p:sldId xmlns:r="http://schemas.openxmlformats.org/officeDocument/2006/relationships" id="258" r:id="R86a5ad8860b2406a"/>
    <p:sldId xmlns:r="http://schemas.openxmlformats.org/officeDocument/2006/relationships" id="259" r:id="R13ff80a5f240446c"/>
    <p:sldId xmlns:r="http://schemas.openxmlformats.org/officeDocument/2006/relationships" id="260" r:id="Rfe3c19bd8ca4477b"/>
    <p:sldId xmlns:r="http://schemas.openxmlformats.org/officeDocument/2006/relationships" id="261" r:id="Rc666859cafd7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cf682fcba47b6" /><Relationship Type="http://schemas.openxmlformats.org/officeDocument/2006/relationships/slide" Target="/ppt/slides/slide1.xml" Id="Rd769225e1a98485e" /><Relationship Type="http://schemas.openxmlformats.org/officeDocument/2006/relationships/slide" Target="/ppt/slides/slide2.xml" Id="R4b97f62924cc4f74" /><Relationship Type="http://schemas.openxmlformats.org/officeDocument/2006/relationships/slide" Target="/ppt/slides/slide3.xml" Id="R86a5ad8860b2406a" /><Relationship Type="http://schemas.openxmlformats.org/officeDocument/2006/relationships/slide" Target="/ppt/slides/slide4.xml" Id="R13ff80a5f240446c" /><Relationship Type="http://schemas.openxmlformats.org/officeDocument/2006/relationships/slide" Target="/ppt/slides/slide5.xml" Id="Rfe3c19bd8ca4477b" /><Relationship Type="http://schemas.openxmlformats.org/officeDocument/2006/relationships/slide" Target="/ppt/slides/slide6.xml" Id="Rc666859cafd7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51ad465b143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0a4e28ec4721" /><Relationship Type="http://schemas.openxmlformats.org/officeDocument/2006/relationships/theme" Target="/ppt/slideMasters/theme/theme1.xml" Id="R75ca3efeae70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c0a4e28ec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4e143835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2d16b1334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2e96830064b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497988c8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cf3e6ef8a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d19513fd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HANOMA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HANOMA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 MATHILDE BACKER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 NORA BACKER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 BJØRN ANGELL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975 981 983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HANOMA AS</a:t>
            </a:r>
          </a:p>
        </p:txBody>
      </p:sp>
    </p:spTree>
  </p:cSld>
  <p:clrMapOvr>
    <a:masterClrMapping xmlns:a="http://schemas.openxmlformats.org/drawingml/2006/main"/>
  </p:clrMapOvr>
</p:sld>
</file>