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0b196e96c54f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2b29cf7cbd45d8"/>
  </p:sldMasterIdLst>
  <p:sldIdLst>
    <p:sldId xmlns:r="http://schemas.openxmlformats.org/officeDocument/2006/relationships" id="256" r:id="Rf265cb870e5f44d5"/>
    <p:sldId xmlns:r="http://schemas.openxmlformats.org/officeDocument/2006/relationships" id="257" r:id="R33c5995348314dcf"/>
    <p:sldId xmlns:r="http://schemas.openxmlformats.org/officeDocument/2006/relationships" id="258" r:id="Rd06bb7980f4147da"/>
    <p:sldId xmlns:r="http://schemas.openxmlformats.org/officeDocument/2006/relationships" id="259" r:id="Rd779727c74bd42d2"/>
    <p:sldId xmlns:r="http://schemas.openxmlformats.org/officeDocument/2006/relationships" id="260" r:id="Rf322b609b942409f"/>
    <p:sldId xmlns:r="http://schemas.openxmlformats.org/officeDocument/2006/relationships" id="261" r:id="Reaff88722e9440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2b29cf7cbd45d8" /><Relationship Type="http://schemas.openxmlformats.org/officeDocument/2006/relationships/slide" Target="/ppt/slides/slide1.xml" Id="Rf265cb870e5f44d5" /><Relationship Type="http://schemas.openxmlformats.org/officeDocument/2006/relationships/slide" Target="/ppt/slides/slide2.xml" Id="R33c5995348314dcf" /><Relationship Type="http://schemas.openxmlformats.org/officeDocument/2006/relationships/slide" Target="/ppt/slides/slide3.xml" Id="Rd06bb7980f4147da" /><Relationship Type="http://schemas.openxmlformats.org/officeDocument/2006/relationships/slide" Target="/ppt/slides/slide4.xml" Id="Rd779727c74bd42d2" /><Relationship Type="http://schemas.openxmlformats.org/officeDocument/2006/relationships/slide" Target="/ppt/slides/slide5.xml" Id="Rf322b609b942409f" /><Relationship Type="http://schemas.openxmlformats.org/officeDocument/2006/relationships/slide" Target="/ppt/slides/slide6.xml" Id="Reaff88722e9440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ee7943cae148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8c3eb9065423e" /><Relationship Type="http://schemas.openxmlformats.org/officeDocument/2006/relationships/theme" Target="/ppt/slideMasters/theme/theme1.xml" Id="Rc8035065166649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38c3eb906542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f09e33c0e42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c9708354642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9ac71445147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792f927f047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d079ac2f340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8b71395984d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VANN OG RØRSERVICE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 OG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VANN OG RØRSERVICE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 OG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 OG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 OG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NORVA24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 OG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975 983 412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 OG RØRSERVICE AS</a:t>
            </a:r>
          </a:p>
        </p:txBody>
      </p:sp>
    </p:spTree>
  </p:cSld>
  <p:clrMapOvr>
    <a:masterClrMapping xmlns:a="http://schemas.openxmlformats.org/drawingml/2006/main"/>
  </p:clrMapOvr>
</p:sld>
</file>