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d438109a8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bdd463bb44c7e"/>
  </p:sldMasterIdLst>
  <p:sldIdLst>
    <p:sldId xmlns:r="http://schemas.openxmlformats.org/officeDocument/2006/relationships" id="256" r:id="Rb87c46df599149de"/>
    <p:sldId xmlns:r="http://schemas.openxmlformats.org/officeDocument/2006/relationships" id="257" r:id="R88dbec31be9145da"/>
    <p:sldId xmlns:r="http://schemas.openxmlformats.org/officeDocument/2006/relationships" id="258" r:id="R29982469e27d4be7"/>
    <p:sldId xmlns:r="http://schemas.openxmlformats.org/officeDocument/2006/relationships" id="259" r:id="Rce6b049834b643db"/>
    <p:sldId xmlns:r="http://schemas.openxmlformats.org/officeDocument/2006/relationships" id="260" r:id="R7d53ab16988a41d4"/>
    <p:sldId xmlns:r="http://schemas.openxmlformats.org/officeDocument/2006/relationships" id="261" r:id="R7fbec0aa48fa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bdd463bb44c7e" /><Relationship Type="http://schemas.openxmlformats.org/officeDocument/2006/relationships/slide" Target="/ppt/slides/slide1.xml" Id="Rb87c46df599149de" /><Relationship Type="http://schemas.openxmlformats.org/officeDocument/2006/relationships/slide" Target="/ppt/slides/slide2.xml" Id="R88dbec31be9145da" /><Relationship Type="http://schemas.openxmlformats.org/officeDocument/2006/relationships/slide" Target="/ppt/slides/slide3.xml" Id="R29982469e27d4be7" /><Relationship Type="http://schemas.openxmlformats.org/officeDocument/2006/relationships/slide" Target="/ppt/slides/slide4.xml" Id="Rce6b049834b643db" /><Relationship Type="http://schemas.openxmlformats.org/officeDocument/2006/relationships/slide" Target="/ppt/slides/slide5.xml" Id="R7d53ab16988a41d4" /><Relationship Type="http://schemas.openxmlformats.org/officeDocument/2006/relationships/slide" Target="/ppt/slides/slide6.xml" Id="R7fbec0aa48fa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d12411bbf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0261c30e84178" /><Relationship Type="http://schemas.openxmlformats.org/officeDocument/2006/relationships/theme" Target="/ppt/slideMasters/theme/theme1.xml" Id="R7b2a91f477a5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0261c30e8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32ba52ac9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f83a487ff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ce3d8180b4c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9ce874c9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693f0bd43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c6ee3a7f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