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a93e0fe5e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2a117bf294678"/>
  </p:sldMasterIdLst>
  <p:sldIdLst>
    <p:sldId xmlns:r="http://schemas.openxmlformats.org/officeDocument/2006/relationships" id="256" r:id="Rbf5dca2b24454221"/>
    <p:sldId xmlns:r="http://schemas.openxmlformats.org/officeDocument/2006/relationships" id="257" r:id="R81487518e24f4764"/>
    <p:sldId xmlns:r="http://schemas.openxmlformats.org/officeDocument/2006/relationships" id="258" r:id="Rc8bdc21e4d7d4353"/>
    <p:sldId xmlns:r="http://schemas.openxmlformats.org/officeDocument/2006/relationships" id="259" r:id="R74d5f359f27d408f"/>
    <p:sldId xmlns:r="http://schemas.openxmlformats.org/officeDocument/2006/relationships" id="260" r:id="R183a911ba6864ce7"/>
    <p:sldId xmlns:r="http://schemas.openxmlformats.org/officeDocument/2006/relationships" id="261" r:id="R3e91ba7c05ae4bd2"/>
    <p:sldId xmlns:r="http://schemas.openxmlformats.org/officeDocument/2006/relationships" id="262" r:id="Rf029f55149bd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a117bf294678" /><Relationship Type="http://schemas.openxmlformats.org/officeDocument/2006/relationships/slide" Target="/ppt/slides/slide1.xml" Id="Rbf5dca2b24454221" /><Relationship Type="http://schemas.openxmlformats.org/officeDocument/2006/relationships/slide" Target="/ppt/slides/slide2.xml" Id="R81487518e24f4764" /><Relationship Type="http://schemas.openxmlformats.org/officeDocument/2006/relationships/slide" Target="/ppt/slides/slide3.xml" Id="Rc8bdc21e4d7d4353" /><Relationship Type="http://schemas.openxmlformats.org/officeDocument/2006/relationships/slide" Target="/ppt/slides/slide4.xml" Id="R74d5f359f27d408f" /><Relationship Type="http://schemas.openxmlformats.org/officeDocument/2006/relationships/slide" Target="/ppt/slides/slide5.xml" Id="R183a911ba6864ce7" /><Relationship Type="http://schemas.openxmlformats.org/officeDocument/2006/relationships/slide" Target="/ppt/slides/slide6.xml" Id="R3e91ba7c05ae4bd2" /><Relationship Type="http://schemas.openxmlformats.org/officeDocument/2006/relationships/slide" Target="/ppt/slides/slide7.xml" Id="Rf029f55149bd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ae98aa453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2ef452ed4933" /><Relationship Type="http://schemas.openxmlformats.org/officeDocument/2006/relationships/theme" Target="/ppt/slideMasters/theme/theme1.xml" Id="Rb834a244844d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02ef452ed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47bf37ff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0167583b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06bfd54f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465ec1795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ea7ca080d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335793ee846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c64cd874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