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128c974fc648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edbc9e4b0a483a"/>
  </p:sldMasterIdLst>
  <p:sldIdLst>
    <p:sldId xmlns:r="http://schemas.openxmlformats.org/officeDocument/2006/relationships" id="256" r:id="R010b495e27db4274"/>
    <p:sldId xmlns:r="http://schemas.openxmlformats.org/officeDocument/2006/relationships" id="257" r:id="R5648f7212a8b4173"/>
    <p:sldId xmlns:r="http://schemas.openxmlformats.org/officeDocument/2006/relationships" id="258" r:id="R2fded90f1a054dde"/>
    <p:sldId xmlns:r="http://schemas.openxmlformats.org/officeDocument/2006/relationships" id="259" r:id="R73dc496f0e774e91"/>
    <p:sldId xmlns:r="http://schemas.openxmlformats.org/officeDocument/2006/relationships" id="260" r:id="R528fc71bf0c74f08"/>
    <p:sldId xmlns:r="http://schemas.openxmlformats.org/officeDocument/2006/relationships" id="261" r:id="R1bce93a0d71244cd"/>
    <p:sldId xmlns:r="http://schemas.openxmlformats.org/officeDocument/2006/relationships" id="262" r:id="R32080f25f9c24c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edbc9e4b0a483a" /><Relationship Type="http://schemas.openxmlformats.org/officeDocument/2006/relationships/slide" Target="/ppt/slides/slide1.xml" Id="R010b495e27db4274" /><Relationship Type="http://schemas.openxmlformats.org/officeDocument/2006/relationships/slide" Target="/ppt/slides/slide2.xml" Id="R5648f7212a8b4173" /><Relationship Type="http://schemas.openxmlformats.org/officeDocument/2006/relationships/slide" Target="/ppt/slides/slide3.xml" Id="R2fded90f1a054dde" /><Relationship Type="http://schemas.openxmlformats.org/officeDocument/2006/relationships/slide" Target="/ppt/slides/slide4.xml" Id="R73dc496f0e774e91" /><Relationship Type="http://schemas.openxmlformats.org/officeDocument/2006/relationships/slide" Target="/ppt/slides/slide5.xml" Id="R528fc71bf0c74f08" /><Relationship Type="http://schemas.openxmlformats.org/officeDocument/2006/relationships/slide" Target="/ppt/slides/slide6.xml" Id="R1bce93a0d71244cd" /><Relationship Type="http://schemas.openxmlformats.org/officeDocument/2006/relationships/slide" Target="/ppt/slides/slide7.xml" Id="R32080f25f9c24c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3b5428e25b40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626770e3b490a" /><Relationship Type="http://schemas.openxmlformats.org/officeDocument/2006/relationships/theme" Target="/ppt/slideMasters/theme/theme1.xml" Id="R5967e99aea6243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9626770e3b49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85ca5a2114a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86dc9b7c744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16862afbe47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4a486cf7d4b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5f5fe72ee4a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cdc5df1a741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59c173d9b49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LOSANG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LOSANG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8 773 702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−896 356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−2 186 996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−882 771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1 658 908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KILBO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KILBO HOLDING AS  –  43,5 %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KILLI HENRIK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LOMTJERNBAKKEN TOM H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LOSANG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975 984 249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LOSANG AS</a:t>
            </a:r>
          </a:p>
        </p:txBody>
      </p:sp>
    </p:spTree>
  </p:cSld>
  <p:clrMapOvr>
    <a:masterClrMapping xmlns:a="http://schemas.openxmlformats.org/drawingml/2006/main"/>
  </p:clrMapOvr>
</p:sld>
</file>