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3481ab28a774f3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0c3ee8b4dc34186"/>
  </p:sldMasterIdLst>
  <p:sldIdLst>
    <p:sldId xmlns:r="http://schemas.openxmlformats.org/officeDocument/2006/relationships" id="256" r:id="Re351a9d365b442a8"/>
    <p:sldId xmlns:r="http://schemas.openxmlformats.org/officeDocument/2006/relationships" id="257" r:id="Rbb5fdb662ea143ba"/>
    <p:sldId xmlns:r="http://schemas.openxmlformats.org/officeDocument/2006/relationships" id="258" r:id="R7a00f03fbef14005"/>
    <p:sldId xmlns:r="http://schemas.openxmlformats.org/officeDocument/2006/relationships" id="259" r:id="R6bd8200ca24b4dd1"/>
    <p:sldId xmlns:r="http://schemas.openxmlformats.org/officeDocument/2006/relationships" id="260" r:id="R7a183985c56a4ed5"/>
    <p:sldId xmlns:r="http://schemas.openxmlformats.org/officeDocument/2006/relationships" id="261" r:id="R4395b77f2bd94ab2"/>
    <p:sldId xmlns:r="http://schemas.openxmlformats.org/officeDocument/2006/relationships" id="262" r:id="Ra4e281648d864ca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0c3ee8b4dc34186" /><Relationship Type="http://schemas.openxmlformats.org/officeDocument/2006/relationships/slide" Target="/ppt/slides/slide1.xml" Id="Re351a9d365b442a8" /><Relationship Type="http://schemas.openxmlformats.org/officeDocument/2006/relationships/slide" Target="/ppt/slides/slide2.xml" Id="Rbb5fdb662ea143ba" /><Relationship Type="http://schemas.openxmlformats.org/officeDocument/2006/relationships/slide" Target="/ppt/slides/slide3.xml" Id="R7a00f03fbef14005" /><Relationship Type="http://schemas.openxmlformats.org/officeDocument/2006/relationships/slide" Target="/ppt/slides/slide4.xml" Id="R6bd8200ca24b4dd1" /><Relationship Type="http://schemas.openxmlformats.org/officeDocument/2006/relationships/slide" Target="/ppt/slides/slide5.xml" Id="R7a183985c56a4ed5" /><Relationship Type="http://schemas.openxmlformats.org/officeDocument/2006/relationships/slide" Target="/ppt/slides/slide6.xml" Id="R4395b77f2bd94ab2" /><Relationship Type="http://schemas.openxmlformats.org/officeDocument/2006/relationships/slide" Target="/ppt/slides/slide7.xml" Id="Ra4e281648d864ca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7f623deb734c6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86898b268b4c61" /><Relationship Type="http://schemas.openxmlformats.org/officeDocument/2006/relationships/theme" Target="/ppt/slideMasters/theme/theme1.xml" Id="Rf90a70f306ab4a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86898b268b4c6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d0b566c3de47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62d151e9b0401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5a383bbe7e4c4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6d6bec44a24fb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5c6ad60e2f49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4c7515a45408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e65bd2c194e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 GRANDE FRISØR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 GRANDE FRISØR AS ble etablert [år] og holder til i Heimdal.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4 795 555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−306 755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−159 204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864 084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1 922 202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TROND ØYVIND GRANDE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Heimdalsvegen 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7080 Heimdal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84 67 49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975 988 872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 GRANDE FRISØR AS</a:t>
            </a:r>
          </a:p>
        </p:txBody>
      </p:sp>
    </p:spTree>
  </p:cSld>
  <p:clrMapOvr>
    <a:masterClrMapping xmlns:a="http://schemas.openxmlformats.org/drawingml/2006/main"/>
  </p:clrMapOvr>
</p:sld>
</file>