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a036f9dad146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d11a6932394e38"/>
  </p:sldMasterIdLst>
  <p:sldIdLst>
    <p:sldId xmlns:r="http://schemas.openxmlformats.org/officeDocument/2006/relationships" id="256" r:id="R345ec87b7f4d475f"/>
    <p:sldId xmlns:r="http://schemas.openxmlformats.org/officeDocument/2006/relationships" id="257" r:id="R3d45e0637d544210"/>
    <p:sldId xmlns:r="http://schemas.openxmlformats.org/officeDocument/2006/relationships" id="258" r:id="Ra443652798a944ca"/>
    <p:sldId xmlns:r="http://schemas.openxmlformats.org/officeDocument/2006/relationships" id="259" r:id="R02f65d9fad3b432d"/>
    <p:sldId xmlns:r="http://schemas.openxmlformats.org/officeDocument/2006/relationships" id="260" r:id="Rf86b0f7b5556463d"/>
    <p:sldId xmlns:r="http://schemas.openxmlformats.org/officeDocument/2006/relationships" id="261" r:id="R6714686a381548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d11a6932394e38" /><Relationship Type="http://schemas.openxmlformats.org/officeDocument/2006/relationships/slide" Target="/ppt/slides/slide1.xml" Id="R345ec87b7f4d475f" /><Relationship Type="http://schemas.openxmlformats.org/officeDocument/2006/relationships/slide" Target="/ppt/slides/slide2.xml" Id="R3d45e0637d544210" /><Relationship Type="http://schemas.openxmlformats.org/officeDocument/2006/relationships/slide" Target="/ppt/slides/slide3.xml" Id="Ra443652798a944ca" /><Relationship Type="http://schemas.openxmlformats.org/officeDocument/2006/relationships/slide" Target="/ppt/slides/slide4.xml" Id="R02f65d9fad3b432d" /><Relationship Type="http://schemas.openxmlformats.org/officeDocument/2006/relationships/slide" Target="/ppt/slides/slide5.xml" Id="Rf86b0f7b5556463d" /><Relationship Type="http://schemas.openxmlformats.org/officeDocument/2006/relationships/slide" Target="/ppt/slides/slide6.xml" Id="R6714686a381548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fc21f7d60348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62faf3dfd4a82" /><Relationship Type="http://schemas.openxmlformats.org/officeDocument/2006/relationships/theme" Target="/ppt/slideMasters/theme/theme1.xml" Id="R5014c93cd6c842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a62faf3dfd4a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2dd87511840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c3b01889449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db25df0ee42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6aab1dc3e4d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f790f4bc94a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a4f47d13249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TRAINOR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TRAINOR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RORORA HOLDING AS  –  19,8 %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LØFQVIST TROND JAKOBSEN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SKARRE FRANK SØNSTEBY  –  10,4 %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MOLVIK TURID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SØRENSEN OLE PETTER  –  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PETTER HARALD  –  8,5 %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TRAINOR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975 989 607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TRAINOR AS</a:t>
            </a:r>
          </a:p>
        </p:txBody>
      </p:sp>
    </p:spTree>
  </p:cSld>
  <p:clrMapOvr>
    <a:masterClrMapping xmlns:a="http://schemas.openxmlformats.org/drawingml/2006/main"/>
  </p:clrMapOvr>
</p:sld>
</file>