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1a51d649e3f48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c8524b503e646ea"/>
  </p:sldMasterIdLst>
  <p:sldIdLst>
    <p:sldId xmlns:r="http://schemas.openxmlformats.org/officeDocument/2006/relationships" id="256" r:id="Rfe45f289ad1c46b8"/>
    <p:sldId xmlns:r="http://schemas.openxmlformats.org/officeDocument/2006/relationships" id="257" r:id="R5bfd30297313496a"/>
    <p:sldId xmlns:r="http://schemas.openxmlformats.org/officeDocument/2006/relationships" id="258" r:id="R7bf87ecde42c45a8"/>
    <p:sldId xmlns:r="http://schemas.openxmlformats.org/officeDocument/2006/relationships" id="259" r:id="R621e201c26d44013"/>
    <p:sldId xmlns:r="http://schemas.openxmlformats.org/officeDocument/2006/relationships" id="260" r:id="R4c0321085c554ff0"/>
    <p:sldId xmlns:r="http://schemas.openxmlformats.org/officeDocument/2006/relationships" id="261" r:id="Rc785df38f2164e3f"/>
    <p:sldId xmlns:r="http://schemas.openxmlformats.org/officeDocument/2006/relationships" id="262" r:id="R4fb931e1c61a47a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8524b503e646ea" /><Relationship Type="http://schemas.openxmlformats.org/officeDocument/2006/relationships/slide" Target="/ppt/slides/slide1.xml" Id="Rfe45f289ad1c46b8" /><Relationship Type="http://schemas.openxmlformats.org/officeDocument/2006/relationships/slide" Target="/ppt/slides/slide2.xml" Id="R5bfd30297313496a" /><Relationship Type="http://schemas.openxmlformats.org/officeDocument/2006/relationships/slide" Target="/ppt/slides/slide3.xml" Id="R7bf87ecde42c45a8" /><Relationship Type="http://schemas.openxmlformats.org/officeDocument/2006/relationships/slide" Target="/ppt/slides/slide4.xml" Id="R621e201c26d44013" /><Relationship Type="http://schemas.openxmlformats.org/officeDocument/2006/relationships/slide" Target="/ppt/slides/slide5.xml" Id="R4c0321085c554ff0" /><Relationship Type="http://schemas.openxmlformats.org/officeDocument/2006/relationships/slide" Target="/ppt/slides/slide6.xml" Id="Rc785df38f2164e3f" /><Relationship Type="http://schemas.openxmlformats.org/officeDocument/2006/relationships/slide" Target="/ppt/slides/slide7.xml" Id="R4fb931e1c61a47a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80f58d20374b4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c09b48d183424d" /><Relationship Type="http://schemas.openxmlformats.org/officeDocument/2006/relationships/theme" Target="/ppt/slideMasters/theme/theme1.xml" Id="R910757d98749415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c09b48d183424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41148da00c4fd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1e1f0b9f3445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833a47b1a64b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f33d88795348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f955a84f2140b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83686a07ed455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6c5bdda4ad44c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EQUIPNOR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EQUIPNOR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EQUIPNOR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EQUIPNOR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EQUIPNOR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EQUIPNOR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330 901 254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32 886 771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29 008 838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58 145 934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116 245 874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EQUIPNOR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 DEVELOPMENT GROUP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EQUIPNOR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Glynitveien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1400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85 14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info@equipnor.no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www.equipnor.no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975 995 453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EQUIPNOR AS</a:t>
            </a:r>
          </a:p>
        </p:txBody>
      </p:sp>
    </p:spTree>
  </p:cSld>
  <p:clrMapOvr>
    <a:masterClrMapping xmlns:a="http://schemas.openxmlformats.org/drawingml/2006/main"/>
  </p:clrMapOvr>
</p:sld>
</file>