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0ac7c4d4284e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8732725e54cbb"/>
  </p:sldMasterIdLst>
  <p:sldIdLst>
    <p:sldId xmlns:r="http://schemas.openxmlformats.org/officeDocument/2006/relationships" id="256" r:id="Re4208780b6574d80"/>
    <p:sldId xmlns:r="http://schemas.openxmlformats.org/officeDocument/2006/relationships" id="257" r:id="R3d5aa7e43e1f4084"/>
    <p:sldId xmlns:r="http://schemas.openxmlformats.org/officeDocument/2006/relationships" id="258" r:id="R8d5d1815d0204910"/>
    <p:sldId xmlns:r="http://schemas.openxmlformats.org/officeDocument/2006/relationships" id="259" r:id="R86e82ca4352045ba"/>
    <p:sldId xmlns:r="http://schemas.openxmlformats.org/officeDocument/2006/relationships" id="260" r:id="R2eb84117a0474ace"/>
    <p:sldId xmlns:r="http://schemas.openxmlformats.org/officeDocument/2006/relationships" id="261" r:id="Rdef46c4fa12e4d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8732725e54cbb" /><Relationship Type="http://schemas.openxmlformats.org/officeDocument/2006/relationships/slide" Target="/ppt/slides/slide1.xml" Id="Re4208780b6574d80" /><Relationship Type="http://schemas.openxmlformats.org/officeDocument/2006/relationships/slide" Target="/ppt/slides/slide2.xml" Id="R3d5aa7e43e1f4084" /><Relationship Type="http://schemas.openxmlformats.org/officeDocument/2006/relationships/slide" Target="/ppt/slides/slide3.xml" Id="R8d5d1815d0204910" /><Relationship Type="http://schemas.openxmlformats.org/officeDocument/2006/relationships/slide" Target="/ppt/slides/slide4.xml" Id="R86e82ca4352045ba" /><Relationship Type="http://schemas.openxmlformats.org/officeDocument/2006/relationships/slide" Target="/ppt/slides/slide5.xml" Id="R2eb84117a0474ace" /><Relationship Type="http://schemas.openxmlformats.org/officeDocument/2006/relationships/slide" Target="/ppt/slides/slide6.xml" Id="Rdef46c4fa12e4d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d26dfad1d45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693e7d8554db1" /><Relationship Type="http://schemas.openxmlformats.org/officeDocument/2006/relationships/theme" Target="/ppt/slideMasters/theme/theme1.xml" Id="Rd47a16a13e2348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3693e7d8554d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239fc010b43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ab9408ef842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f86039b12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86cfc2fea46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227c9b97a48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0a04b59c44f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SNERTINGDAL SERVICESENTER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SNERTINGDAL SERVICESENTER AS ble etablert [år] og holder til i Snertingdal.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 ERIK SVEUM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SERVICESENTER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Snertingdalsvegen 1527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2838 Snertingdal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klaus.erik.sveum@gmail.com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976 002 202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SNERTINGDAL SERVICESENTER AS</a:t>
            </a:r>
          </a:p>
        </p:txBody>
      </p:sp>
    </p:spTree>
  </p:cSld>
  <p:clrMapOvr>
    <a:masterClrMapping xmlns:a="http://schemas.openxmlformats.org/drawingml/2006/main"/>
  </p:clrMapOvr>
</p:sld>
</file>