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d8ac43cd1840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6bdb8a02a846db"/>
  </p:sldMasterIdLst>
  <p:sldIdLst>
    <p:sldId xmlns:r="http://schemas.openxmlformats.org/officeDocument/2006/relationships" id="256" r:id="R4775b34a5c0541e2"/>
    <p:sldId xmlns:r="http://schemas.openxmlformats.org/officeDocument/2006/relationships" id="257" r:id="R5167afd6a9b142a5"/>
    <p:sldId xmlns:r="http://schemas.openxmlformats.org/officeDocument/2006/relationships" id="258" r:id="Ra4ee0c53c41840fe"/>
    <p:sldId xmlns:r="http://schemas.openxmlformats.org/officeDocument/2006/relationships" id="259" r:id="R3f9ff321acc9422a"/>
    <p:sldId xmlns:r="http://schemas.openxmlformats.org/officeDocument/2006/relationships" id="260" r:id="R51373543ef0640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6bdb8a02a846db" /><Relationship Type="http://schemas.openxmlformats.org/officeDocument/2006/relationships/slide" Target="/ppt/slides/slide1.xml" Id="R4775b34a5c0541e2" /><Relationship Type="http://schemas.openxmlformats.org/officeDocument/2006/relationships/slide" Target="/ppt/slides/slide2.xml" Id="R5167afd6a9b142a5" /><Relationship Type="http://schemas.openxmlformats.org/officeDocument/2006/relationships/slide" Target="/ppt/slides/slide3.xml" Id="Ra4ee0c53c41840fe" /><Relationship Type="http://schemas.openxmlformats.org/officeDocument/2006/relationships/slide" Target="/ppt/slides/slide4.xml" Id="R3f9ff321acc9422a" /><Relationship Type="http://schemas.openxmlformats.org/officeDocument/2006/relationships/slide" Target="/ppt/slides/slide5.xml" Id="R51373543ef0640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365d3d5e884c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993de08b74d81" /><Relationship Type="http://schemas.openxmlformats.org/officeDocument/2006/relationships/theme" Target="/ppt/slideMasters/theme/theme1.xml" Id="R43e13789894a4c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d993de08b74d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1f8e4cc8c40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0102d410141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92433c78e4c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d0f316d9648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71d7908e749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UNNDIS MARIE STORVIK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UNNDIS MARIE STORVIK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UNNDIS MARIE STORVIK ble etablert [år] og holder til i Hestvika.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UNNDIS MARIE STORVIK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UNNDIS MARIE STORVIK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UNNDIS MARIE STORVIK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Rønningsveien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7247 Hestvika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44 33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976 003 993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UNNDIS MARIE STORVIK</a:t>
            </a:r>
          </a:p>
        </p:txBody>
      </p:sp>
    </p:spTree>
  </p:cSld>
  <p:clrMapOvr>
    <a:masterClrMapping xmlns:a="http://schemas.openxmlformats.org/drawingml/2006/main"/>
  </p:clrMapOvr>
</p:sld>
</file>