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46a3cb138943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bcb2ddb89439b"/>
  </p:sldMasterIdLst>
  <p:sldIdLst>
    <p:sldId xmlns:r="http://schemas.openxmlformats.org/officeDocument/2006/relationships" id="256" r:id="Rc4d98ac1de394641"/>
    <p:sldId xmlns:r="http://schemas.openxmlformats.org/officeDocument/2006/relationships" id="257" r:id="R2072348f289f41f3"/>
    <p:sldId xmlns:r="http://schemas.openxmlformats.org/officeDocument/2006/relationships" id="258" r:id="R32ba3fcc60d7407b"/>
    <p:sldId xmlns:r="http://schemas.openxmlformats.org/officeDocument/2006/relationships" id="259" r:id="R57ee76fd3e734917"/>
    <p:sldId xmlns:r="http://schemas.openxmlformats.org/officeDocument/2006/relationships" id="260" r:id="R272e95140e574b44"/>
    <p:sldId xmlns:r="http://schemas.openxmlformats.org/officeDocument/2006/relationships" id="261" r:id="R0f3e94acdf9540be"/>
    <p:sldId xmlns:r="http://schemas.openxmlformats.org/officeDocument/2006/relationships" id="262" r:id="R3b2cd8a4e747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bcb2ddb89439b" /><Relationship Type="http://schemas.openxmlformats.org/officeDocument/2006/relationships/slide" Target="/ppt/slides/slide1.xml" Id="Rc4d98ac1de394641" /><Relationship Type="http://schemas.openxmlformats.org/officeDocument/2006/relationships/slide" Target="/ppt/slides/slide2.xml" Id="R2072348f289f41f3" /><Relationship Type="http://schemas.openxmlformats.org/officeDocument/2006/relationships/slide" Target="/ppt/slides/slide3.xml" Id="R32ba3fcc60d7407b" /><Relationship Type="http://schemas.openxmlformats.org/officeDocument/2006/relationships/slide" Target="/ppt/slides/slide4.xml" Id="R57ee76fd3e734917" /><Relationship Type="http://schemas.openxmlformats.org/officeDocument/2006/relationships/slide" Target="/ppt/slides/slide5.xml" Id="R272e95140e574b44" /><Relationship Type="http://schemas.openxmlformats.org/officeDocument/2006/relationships/slide" Target="/ppt/slides/slide6.xml" Id="R0f3e94acdf9540be" /><Relationship Type="http://schemas.openxmlformats.org/officeDocument/2006/relationships/slide" Target="/ppt/slides/slide7.xml" Id="R3b2cd8a4e747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56c63a7ba46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350df629f4c07" /><Relationship Type="http://schemas.openxmlformats.org/officeDocument/2006/relationships/theme" Target="/ppt/slideMasters/theme/theme1.xml" Id="R3499dbaa742646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350df629f4c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41bbd7f55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bec547523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c17571efd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7f4324ca140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7524eaa3d4f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19a4f3dd041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2c5e47a2048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TWODAY CONCEPTOS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TWODAY CONCEPTOS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TWODAY CONCEPTOS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TWODAY CONCEPTOS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TWODAY CONCEPTOS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TWODAY CONCEPTOS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98 510 633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12 713 870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11 565 070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53 015 590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88 531 555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TWODAY CONCEPTOS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TWODAY HOLDING NORWAY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TWODAY CONCEPTOS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TWODAY CONCEPTOS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976 005 805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TWODAY CONCEPTOS AS</a:t>
            </a:r>
          </a:p>
        </p:txBody>
      </p:sp>
    </p:spTree>
  </p:cSld>
  <p:clrMapOvr>
    <a:masterClrMapping xmlns:a="http://schemas.openxmlformats.org/drawingml/2006/main"/>
  </p:clrMapOvr>
</p:sld>
</file>