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24ea504f5cd4e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9198a823464cf8"/>
  </p:sldMasterIdLst>
  <p:sldIdLst>
    <p:sldId xmlns:r="http://schemas.openxmlformats.org/officeDocument/2006/relationships" id="256" r:id="R66558171a33f4d4c"/>
    <p:sldId xmlns:r="http://schemas.openxmlformats.org/officeDocument/2006/relationships" id="257" r:id="R0619b208de8246c0"/>
    <p:sldId xmlns:r="http://schemas.openxmlformats.org/officeDocument/2006/relationships" id="258" r:id="Re15a11ee755f46c3"/>
    <p:sldId xmlns:r="http://schemas.openxmlformats.org/officeDocument/2006/relationships" id="259" r:id="Rddcbba6fbfae42f4"/>
    <p:sldId xmlns:r="http://schemas.openxmlformats.org/officeDocument/2006/relationships" id="260" r:id="Rfcdaafbc7ca54650"/>
    <p:sldId xmlns:r="http://schemas.openxmlformats.org/officeDocument/2006/relationships" id="261" r:id="R10d686fdf4ce439d"/>
    <p:sldId xmlns:r="http://schemas.openxmlformats.org/officeDocument/2006/relationships" id="262" r:id="R86bf32bf8cd14d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9198a823464cf8" /><Relationship Type="http://schemas.openxmlformats.org/officeDocument/2006/relationships/slide" Target="/ppt/slides/slide1.xml" Id="R66558171a33f4d4c" /><Relationship Type="http://schemas.openxmlformats.org/officeDocument/2006/relationships/slide" Target="/ppt/slides/slide2.xml" Id="R0619b208de8246c0" /><Relationship Type="http://schemas.openxmlformats.org/officeDocument/2006/relationships/slide" Target="/ppt/slides/slide3.xml" Id="Re15a11ee755f46c3" /><Relationship Type="http://schemas.openxmlformats.org/officeDocument/2006/relationships/slide" Target="/ppt/slides/slide4.xml" Id="Rddcbba6fbfae42f4" /><Relationship Type="http://schemas.openxmlformats.org/officeDocument/2006/relationships/slide" Target="/ppt/slides/slide5.xml" Id="Rfcdaafbc7ca54650" /><Relationship Type="http://schemas.openxmlformats.org/officeDocument/2006/relationships/slide" Target="/ppt/slides/slide6.xml" Id="R10d686fdf4ce439d" /><Relationship Type="http://schemas.openxmlformats.org/officeDocument/2006/relationships/slide" Target="/ppt/slides/slide7.xml" Id="R86bf32bf8cd14d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4811534f31426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b883987d4441e8" /><Relationship Type="http://schemas.openxmlformats.org/officeDocument/2006/relationships/theme" Target="/ppt/slideMasters/theme/theme1.xml" Id="R7c6ca64974984fb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9b883987d4441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7d4ad4b88c4f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69bc57bc254e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396582aa9d43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1dcd35bdf746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11b13ee88448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523eaff7054d0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065df4cede439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STRANDA RØRSERVICE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STRANDA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STRANDA RØRSERVICE AS ble etablert [år] og holder til i Stranda.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STRANDA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STRANDA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STRANDA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5 697 631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21 851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1 161 828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2 018 126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STRANDA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HJELLE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ELLING OLA DREGE KIRKHORN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KÅRE EGIL REKDAL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STRANDA RØRSERVICE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Bankgata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6200 Stranda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stranro@online.no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976 011 007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STRANDA RØRSERVICE AS</a:t>
            </a:r>
          </a:p>
        </p:txBody>
      </p:sp>
    </p:spTree>
  </p:cSld>
  <p:clrMapOvr>
    <a:masterClrMapping xmlns:a="http://schemas.openxmlformats.org/drawingml/2006/main"/>
  </p:clrMapOvr>
</p:sld>
</file>