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5161b40143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ffb9d166d4f22"/>
  </p:sldMasterIdLst>
  <p:sldIdLst>
    <p:sldId xmlns:r="http://schemas.openxmlformats.org/officeDocument/2006/relationships" id="256" r:id="R3c255e42f20c4f9e"/>
    <p:sldId xmlns:r="http://schemas.openxmlformats.org/officeDocument/2006/relationships" id="257" r:id="R070312e94eaf4a35"/>
    <p:sldId xmlns:r="http://schemas.openxmlformats.org/officeDocument/2006/relationships" id="258" r:id="R1980a493aad1419c"/>
    <p:sldId xmlns:r="http://schemas.openxmlformats.org/officeDocument/2006/relationships" id="259" r:id="Rc17f5924b8524315"/>
    <p:sldId xmlns:r="http://schemas.openxmlformats.org/officeDocument/2006/relationships" id="260" r:id="R8dc7b3aad6c6427f"/>
    <p:sldId xmlns:r="http://schemas.openxmlformats.org/officeDocument/2006/relationships" id="261" r:id="R13940efc2fa2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ffb9d166d4f22" /><Relationship Type="http://schemas.openxmlformats.org/officeDocument/2006/relationships/slide" Target="/ppt/slides/slide1.xml" Id="R3c255e42f20c4f9e" /><Relationship Type="http://schemas.openxmlformats.org/officeDocument/2006/relationships/slide" Target="/ppt/slides/slide2.xml" Id="R070312e94eaf4a35" /><Relationship Type="http://schemas.openxmlformats.org/officeDocument/2006/relationships/slide" Target="/ppt/slides/slide3.xml" Id="R1980a493aad1419c" /><Relationship Type="http://schemas.openxmlformats.org/officeDocument/2006/relationships/slide" Target="/ppt/slides/slide4.xml" Id="Rc17f5924b8524315" /><Relationship Type="http://schemas.openxmlformats.org/officeDocument/2006/relationships/slide" Target="/ppt/slides/slide5.xml" Id="R8dc7b3aad6c6427f" /><Relationship Type="http://schemas.openxmlformats.org/officeDocument/2006/relationships/slide" Target="/ppt/slides/slide6.xml" Id="R13940efc2fa2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d21096d5a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34a9555f401b" /><Relationship Type="http://schemas.openxmlformats.org/officeDocument/2006/relationships/theme" Target="/ppt/slideMasters/theme/theme1.xml" Id="Rfd6fdb351720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634a9555f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f2f73f77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30560ad74c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d29bbdcab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8234c81b9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b5a056c53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e4d1eb6d1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976 014 111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