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0e8f14c9f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28d5bedc64125"/>
  </p:sldMasterIdLst>
  <p:sldIdLst>
    <p:sldId xmlns:r="http://schemas.openxmlformats.org/officeDocument/2006/relationships" id="256" r:id="R9a460eb9f862460f"/>
    <p:sldId xmlns:r="http://schemas.openxmlformats.org/officeDocument/2006/relationships" id="257" r:id="Rc5337a600e724e36"/>
    <p:sldId xmlns:r="http://schemas.openxmlformats.org/officeDocument/2006/relationships" id="258" r:id="R68bf1fb14c334f75"/>
    <p:sldId xmlns:r="http://schemas.openxmlformats.org/officeDocument/2006/relationships" id="259" r:id="R4a3f2e9840304f26"/>
    <p:sldId xmlns:r="http://schemas.openxmlformats.org/officeDocument/2006/relationships" id="260" r:id="R44e9095d990c4127"/>
    <p:sldId xmlns:r="http://schemas.openxmlformats.org/officeDocument/2006/relationships" id="261" r:id="Rdd1b474c3a744416"/>
    <p:sldId xmlns:r="http://schemas.openxmlformats.org/officeDocument/2006/relationships" id="262" r:id="R27e239334829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28d5bedc64125" /><Relationship Type="http://schemas.openxmlformats.org/officeDocument/2006/relationships/slide" Target="/ppt/slides/slide1.xml" Id="R9a460eb9f862460f" /><Relationship Type="http://schemas.openxmlformats.org/officeDocument/2006/relationships/slide" Target="/ppt/slides/slide2.xml" Id="Rc5337a600e724e36" /><Relationship Type="http://schemas.openxmlformats.org/officeDocument/2006/relationships/slide" Target="/ppt/slides/slide3.xml" Id="R68bf1fb14c334f75" /><Relationship Type="http://schemas.openxmlformats.org/officeDocument/2006/relationships/slide" Target="/ppt/slides/slide4.xml" Id="R4a3f2e9840304f26" /><Relationship Type="http://schemas.openxmlformats.org/officeDocument/2006/relationships/slide" Target="/ppt/slides/slide5.xml" Id="R44e9095d990c4127" /><Relationship Type="http://schemas.openxmlformats.org/officeDocument/2006/relationships/slide" Target="/ppt/slides/slide6.xml" Id="Rdd1b474c3a744416" /><Relationship Type="http://schemas.openxmlformats.org/officeDocument/2006/relationships/slide" Target="/ppt/slides/slide7.xml" Id="R27e239334829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a6e88bec6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4425479341fe" /><Relationship Type="http://schemas.openxmlformats.org/officeDocument/2006/relationships/theme" Target="/ppt/slideMasters/theme/theme1.xml" Id="R2d5132d38702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444254793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05159234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1d078d01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8bf33a21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27b366bf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14641e51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29ef6d7fc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f49d40f5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PAGANO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40 073 013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168 417 460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203 423 253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MIDELFART TOVE E KVAMMEN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