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d04c565dd4a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37815bf0884900"/>
  </p:sldMasterIdLst>
  <p:sldIdLst>
    <p:sldId xmlns:r="http://schemas.openxmlformats.org/officeDocument/2006/relationships" id="256" r:id="R01db3da6dc2a4110"/>
    <p:sldId xmlns:r="http://schemas.openxmlformats.org/officeDocument/2006/relationships" id="257" r:id="R7568707b5c5040ea"/>
    <p:sldId xmlns:r="http://schemas.openxmlformats.org/officeDocument/2006/relationships" id="258" r:id="Rf7846754e49d4aba"/>
    <p:sldId xmlns:r="http://schemas.openxmlformats.org/officeDocument/2006/relationships" id="259" r:id="Rf01b4e94da2b4811"/>
    <p:sldId xmlns:r="http://schemas.openxmlformats.org/officeDocument/2006/relationships" id="260" r:id="R382f9c9ebd684143"/>
    <p:sldId xmlns:r="http://schemas.openxmlformats.org/officeDocument/2006/relationships" id="261" r:id="Rf9bac0f61f93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7815bf0884900" /><Relationship Type="http://schemas.openxmlformats.org/officeDocument/2006/relationships/slide" Target="/ppt/slides/slide1.xml" Id="R01db3da6dc2a4110" /><Relationship Type="http://schemas.openxmlformats.org/officeDocument/2006/relationships/slide" Target="/ppt/slides/slide2.xml" Id="R7568707b5c5040ea" /><Relationship Type="http://schemas.openxmlformats.org/officeDocument/2006/relationships/slide" Target="/ppt/slides/slide3.xml" Id="Rf7846754e49d4aba" /><Relationship Type="http://schemas.openxmlformats.org/officeDocument/2006/relationships/slide" Target="/ppt/slides/slide4.xml" Id="Rf01b4e94da2b4811" /><Relationship Type="http://schemas.openxmlformats.org/officeDocument/2006/relationships/slide" Target="/ppt/slides/slide5.xml" Id="R382f9c9ebd684143" /><Relationship Type="http://schemas.openxmlformats.org/officeDocument/2006/relationships/slide" Target="/ppt/slides/slide6.xml" Id="Rf9bac0f61f93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720b8c2c4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7be90901a468c" /><Relationship Type="http://schemas.openxmlformats.org/officeDocument/2006/relationships/theme" Target="/ppt/slideMasters/theme/theme1.xml" Id="Rccc3c4e77819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57be90901a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bf1154d87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aa358adcd42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e5827b8c14f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6d233b1664b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2592f1cd040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d9a04ca31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 EIENDOM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OLAV HEM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 INVEST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HEM HOLDING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Sagbruksveien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3617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976 014 367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 EIENDOM AS</a:t>
            </a:r>
          </a:p>
        </p:txBody>
      </p:sp>
    </p:spTree>
  </p:cSld>
  <p:clrMapOvr>
    <a:masterClrMapping xmlns:a="http://schemas.openxmlformats.org/drawingml/2006/main"/>
  </p:clrMapOvr>
</p:sld>
</file>