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6a3a3043b0f47f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723b82c40d249a8"/>
  </p:sldMasterIdLst>
  <p:sldIdLst>
    <p:sldId xmlns:r="http://schemas.openxmlformats.org/officeDocument/2006/relationships" id="256" r:id="Re421325a851b4d78"/>
    <p:sldId xmlns:r="http://schemas.openxmlformats.org/officeDocument/2006/relationships" id="257" r:id="R465ade048f104b0e"/>
    <p:sldId xmlns:r="http://schemas.openxmlformats.org/officeDocument/2006/relationships" id="258" r:id="R4c1e6441e4804c6b"/>
    <p:sldId xmlns:r="http://schemas.openxmlformats.org/officeDocument/2006/relationships" id="259" r:id="Rf60e4fea665e486f"/>
    <p:sldId xmlns:r="http://schemas.openxmlformats.org/officeDocument/2006/relationships" id="260" r:id="Ra117af9df75047d3"/>
    <p:sldId xmlns:r="http://schemas.openxmlformats.org/officeDocument/2006/relationships" id="261" r:id="R07a2d6a2613c4cb4"/>
    <p:sldId xmlns:r="http://schemas.openxmlformats.org/officeDocument/2006/relationships" id="262" r:id="R37d486c7249e404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23b82c40d249a8" /><Relationship Type="http://schemas.openxmlformats.org/officeDocument/2006/relationships/slide" Target="/ppt/slides/slide1.xml" Id="Re421325a851b4d78" /><Relationship Type="http://schemas.openxmlformats.org/officeDocument/2006/relationships/slide" Target="/ppt/slides/slide2.xml" Id="R465ade048f104b0e" /><Relationship Type="http://schemas.openxmlformats.org/officeDocument/2006/relationships/slide" Target="/ppt/slides/slide3.xml" Id="R4c1e6441e4804c6b" /><Relationship Type="http://schemas.openxmlformats.org/officeDocument/2006/relationships/slide" Target="/ppt/slides/slide4.xml" Id="Rf60e4fea665e486f" /><Relationship Type="http://schemas.openxmlformats.org/officeDocument/2006/relationships/slide" Target="/ppt/slides/slide5.xml" Id="Ra117af9df75047d3" /><Relationship Type="http://schemas.openxmlformats.org/officeDocument/2006/relationships/slide" Target="/ppt/slides/slide6.xml" Id="R07a2d6a2613c4cb4" /><Relationship Type="http://schemas.openxmlformats.org/officeDocument/2006/relationships/slide" Target="/ppt/slides/slide7.xml" Id="R37d486c7249e404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f9d305e0c3472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570f2f8eaa4f76" /><Relationship Type="http://schemas.openxmlformats.org/officeDocument/2006/relationships/theme" Target="/ppt/slideMasters/theme/theme1.xml" Id="R13cf12bad697426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5570f2f8eaa4f7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45602fef4d450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4043b26c4947e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aece6b4b02453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2debc718d94c3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8e6e5a6b4d4ff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3d234db8914fd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c472a4b18846d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RØISGÅRDS TRANSPORT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RØISGÅRDS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RØISGÅRDS TRANSPORT AS ble etablert [år] og holder til i Stokke.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RØISGÅRDS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RØISGÅRDS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RØISGÅRDS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1 752 527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−83 489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−120 415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2 746 115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3 946 902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RØISGÅRDS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PETTER RØISGÅRD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RØISGÅRDS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Rørkollgrenda 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3160 Stokke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33 84 03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976 015 142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RØISGÅRDS TRANSPORT AS</a:t>
            </a:r>
          </a:p>
        </p:txBody>
      </p:sp>
    </p:spTree>
  </p:cSld>
  <p:clrMapOvr>
    <a:masterClrMapping xmlns:a="http://schemas.openxmlformats.org/drawingml/2006/main"/>
  </p:clrMapOvr>
</p:sld>
</file>