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6aa487dac544ad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cb6cf7566314e22"/>
  </p:sldMasterIdLst>
  <p:sldIdLst>
    <p:sldId xmlns:r="http://schemas.openxmlformats.org/officeDocument/2006/relationships" id="256" r:id="R4c5a5279378844c8"/>
    <p:sldId xmlns:r="http://schemas.openxmlformats.org/officeDocument/2006/relationships" id="257" r:id="Rd920e02ed202417c"/>
    <p:sldId xmlns:r="http://schemas.openxmlformats.org/officeDocument/2006/relationships" id="258" r:id="R6106290515194280"/>
    <p:sldId xmlns:r="http://schemas.openxmlformats.org/officeDocument/2006/relationships" id="259" r:id="Rc8f2ee70d7754ebb"/>
    <p:sldId xmlns:r="http://schemas.openxmlformats.org/officeDocument/2006/relationships" id="260" r:id="Rf7e461b0d46f40c9"/>
    <p:sldId xmlns:r="http://schemas.openxmlformats.org/officeDocument/2006/relationships" id="261" r:id="Ra90749392ff5489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b6cf7566314e22" /><Relationship Type="http://schemas.openxmlformats.org/officeDocument/2006/relationships/slide" Target="/ppt/slides/slide1.xml" Id="R4c5a5279378844c8" /><Relationship Type="http://schemas.openxmlformats.org/officeDocument/2006/relationships/slide" Target="/ppt/slides/slide2.xml" Id="Rd920e02ed202417c" /><Relationship Type="http://schemas.openxmlformats.org/officeDocument/2006/relationships/slide" Target="/ppt/slides/slide3.xml" Id="R6106290515194280" /><Relationship Type="http://schemas.openxmlformats.org/officeDocument/2006/relationships/slide" Target="/ppt/slides/slide4.xml" Id="Rc8f2ee70d7754ebb" /><Relationship Type="http://schemas.openxmlformats.org/officeDocument/2006/relationships/slide" Target="/ppt/slides/slide5.xml" Id="Rf7e461b0d46f40c9" /><Relationship Type="http://schemas.openxmlformats.org/officeDocument/2006/relationships/slide" Target="/ppt/slides/slide6.xml" Id="Ra90749392ff5489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50dcf5fa5349b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614d704dc4429f" /><Relationship Type="http://schemas.openxmlformats.org/officeDocument/2006/relationships/theme" Target="/ppt/slideMasters/theme/theme1.xml" Id="R5c45ba5eceff41e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d614d704dc4429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d034f7c4784b1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bdd8ebb1464e1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74ca1ea49543b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94835e9da449b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bb2ad1f8cf4ce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15324db3644ab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HELLIND MUR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HELLIND MUR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HELLIND MUR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HELLIND MUR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HELLIND MUR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HELLIND MUR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HELLJESEN CONSULT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LIND EIRIK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HELLIND MUR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976 023 749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HELLIND MUR AS</a:t>
            </a:r>
          </a:p>
        </p:txBody>
      </p:sp>
    </p:spTree>
  </p:cSld>
  <p:clrMapOvr>
    <a:masterClrMapping xmlns:a="http://schemas.openxmlformats.org/drawingml/2006/main"/>
  </p:clrMapOvr>
</p:sld>
</file>