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5405ffb7e143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4d3caecc5415e"/>
  </p:sldMasterIdLst>
  <p:sldIdLst>
    <p:sldId xmlns:r="http://schemas.openxmlformats.org/officeDocument/2006/relationships" id="256" r:id="Rce827dd5a85a4067"/>
    <p:sldId xmlns:r="http://schemas.openxmlformats.org/officeDocument/2006/relationships" id="257" r:id="R432e58ff06334167"/>
    <p:sldId xmlns:r="http://schemas.openxmlformats.org/officeDocument/2006/relationships" id="258" r:id="R96eb6987d6fb4c04"/>
    <p:sldId xmlns:r="http://schemas.openxmlformats.org/officeDocument/2006/relationships" id="259" r:id="R491555027fee4f74"/>
    <p:sldId xmlns:r="http://schemas.openxmlformats.org/officeDocument/2006/relationships" id="260" r:id="Rd2c5346197ff4c01"/>
    <p:sldId xmlns:r="http://schemas.openxmlformats.org/officeDocument/2006/relationships" id="261" r:id="Ra78d8c9a73f8424e"/>
    <p:sldId xmlns:r="http://schemas.openxmlformats.org/officeDocument/2006/relationships" id="262" r:id="R0a5a984c63c741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4d3caecc5415e" /><Relationship Type="http://schemas.openxmlformats.org/officeDocument/2006/relationships/slide" Target="/ppt/slides/slide1.xml" Id="Rce827dd5a85a4067" /><Relationship Type="http://schemas.openxmlformats.org/officeDocument/2006/relationships/slide" Target="/ppt/slides/slide2.xml" Id="R432e58ff06334167" /><Relationship Type="http://schemas.openxmlformats.org/officeDocument/2006/relationships/slide" Target="/ppt/slides/slide3.xml" Id="R96eb6987d6fb4c04" /><Relationship Type="http://schemas.openxmlformats.org/officeDocument/2006/relationships/slide" Target="/ppt/slides/slide4.xml" Id="R491555027fee4f74" /><Relationship Type="http://schemas.openxmlformats.org/officeDocument/2006/relationships/slide" Target="/ppt/slides/slide5.xml" Id="Rd2c5346197ff4c01" /><Relationship Type="http://schemas.openxmlformats.org/officeDocument/2006/relationships/slide" Target="/ppt/slides/slide6.xml" Id="Ra78d8c9a73f8424e" /><Relationship Type="http://schemas.openxmlformats.org/officeDocument/2006/relationships/slide" Target="/ppt/slides/slide7.xml" Id="R0a5a984c63c741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7d7c814824c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859934aa44525" /><Relationship Type="http://schemas.openxmlformats.org/officeDocument/2006/relationships/theme" Target="/ppt/slideMasters/theme/theme1.xml" Id="R99698167c03e40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859934aa4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7eb65ca4b40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a1566b4bb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4b8cf284c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f69fba1f741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fdef40a134f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f3c9cd1d245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f56c6abfb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JARAS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JARAS NOR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2 954 477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32 395 261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32 489 761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JANE HENNIE SANDVIK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27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976 034 406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