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09e7c76db48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3a94a03354a3c"/>
  </p:sldMasterIdLst>
  <p:sldIdLst>
    <p:sldId xmlns:r="http://schemas.openxmlformats.org/officeDocument/2006/relationships" id="256" r:id="Rd75d28bf87a04bf2"/>
    <p:sldId xmlns:r="http://schemas.openxmlformats.org/officeDocument/2006/relationships" id="257" r:id="R860e9d9700be4d68"/>
    <p:sldId xmlns:r="http://schemas.openxmlformats.org/officeDocument/2006/relationships" id="258" r:id="Re14c64f4beff47e9"/>
    <p:sldId xmlns:r="http://schemas.openxmlformats.org/officeDocument/2006/relationships" id="259" r:id="Rfa1d4d4264a7475e"/>
    <p:sldId xmlns:r="http://schemas.openxmlformats.org/officeDocument/2006/relationships" id="260" r:id="R6c577adf04d24ef3"/>
    <p:sldId xmlns:r="http://schemas.openxmlformats.org/officeDocument/2006/relationships" id="261" r:id="Rc884ee016ca74b9e"/>
    <p:sldId xmlns:r="http://schemas.openxmlformats.org/officeDocument/2006/relationships" id="262" r:id="R0259317822e74a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3a94a03354a3c" /><Relationship Type="http://schemas.openxmlformats.org/officeDocument/2006/relationships/slide" Target="/ppt/slides/slide1.xml" Id="Rd75d28bf87a04bf2" /><Relationship Type="http://schemas.openxmlformats.org/officeDocument/2006/relationships/slide" Target="/ppt/slides/slide2.xml" Id="R860e9d9700be4d68" /><Relationship Type="http://schemas.openxmlformats.org/officeDocument/2006/relationships/slide" Target="/ppt/slides/slide3.xml" Id="Re14c64f4beff47e9" /><Relationship Type="http://schemas.openxmlformats.org/officeDocument/2006/relationships/slide" Target="/ppt/slides/slide4.xml" Id="Rfa1d4d4264a7475e" /><Relationship Type="http://schemas.openxmlformats.org/officeDocument/2006/relationships/slide" Target="/ppt/slides/slide5.xml" Id="R6c577adf04d24ef3" /><Relationship Type="http://schemas.openxmlformats.org/officeDocument/2006/relationships/slide" Target="/ppt/slides/slide6.xml" Id="Rc884ee016ca74b9e" /><Relationship Type="http://schemas.openxmlformats.org/officeDocument/2006/relationships/slide" Target="/ppt/slides/slide7.xml" Id="R0259317822e74a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fb75dff82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a3218b1e24cf5" /><Relationship Type="http://schemas.openxmlformats.org/officeDocument/2006/relationships/theme" Target="/ppt/slideMasters/theme/theme1.xml" Id="Rbaa3a07e4ea3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a3218b1e2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f743fb9af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65d5de05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f5076850440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cfc6302e040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313368bc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663e6ce014e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3a300b8e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ØKONOMICONSULT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4 603 812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BÅRDLUND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ØKONOMICONSULT AS</a:t>
            </a:r>
          </a:p>
        </p:txBody>
      </p:sp>
    </p:spTree>
  </p:cSld>
  <p:clrMapOvr>
    <a:masterClrMapping xmlns:a="http://schemas.openxmlformats.org/drawingml/2006/main"/>
  </p:clrMapOvr>
</p:sld>
</file>