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27cf49028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21dd7d9aa4a7c"/>
  </p:sldMasterIdLst>
  <p:sldIdLst>
    <p:sldId xmlns:r="http://schemas.openxmlformats.org/officeDocument/2006/relationships" id="256" r:id="R637d1db420654809"/>
    <p:sldId xmlns:r="http://schemas.openxmlformats.org/officeDocument/2006/relationships" id="257" r:id="R5eb07b47b5fe4f3c"/>
    <p:sldId xmlns:r="http://schemas.openxmlformats.org/officeDocument/2006/relationships" id="258" r:id="Rb0cfa79507b7405e"/>
    <p:sldId xmlns:r="http://schemas.openxmlformats.org/officeDocument/2006/relationships" id="259" r:id="Rea57101c97a34b24"/>
    <p:sldId xmlns:r="http://schemas.openxmlformats.org/officeDocument/2006/relationships" id="260" r:id="R524e04c87f014f14"/>
    <p:sldId xmlns:r="http://schemas.openxmlformats.org/officeDocument/2006/relationships" id="261" r:id="Re3220531cf8946d1"/>
    <p:sldId xmlns:r="http://schemas.openxmlformats.org/officeDocument/2006/relationships" id="262" r:id="Rbcbbbaf9df72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21dd7d9aa4a7c" /><Relationship Type="http://schemas.openxmlformats.org/officeDocument/2006/relationships/slide" Target="/ppt/slides/slide1.xml" Id="R637d1db420654809" /><Relationship Type="http://schemas.openxmlformats.org/officeDocument/2006/relationships/slide" Target="/ppt/slides/slide2.xml" Id="R5eb07b47b5fe4f3c" /><Relationship Type="http://schemas.openxmlformats.org/officeDocument/2006/relationships/slide" Target="/ppt/slides/slide3.xml" Id="Rb0cfa79507b7405e" /><Relationship Type="http://schemas.openxmlformats.org/officeDocument/2006/relationships/slide" Target="/ppt/slides/slide4.xml" Id="Rea57101c97a34b24" /><Relationship Type="http://schemas.openxmlformats.org/officeDocument/2006/relationships/slide" Target="/ppt/slides/slide5.xml" Id="R524e04c87f014f14" /><Relationship Type="http://schemas.openxmlformats.org/officeDocument/2006/relationships/slide" Target="/ppt/slides/slide6.xml" Id="Re3220531cf8946d1" /><Relationship Type="http://schemas.openxmlformats.org/officeDocument/2006/relationships/slide" Target="/ppt/slides/slide7.xml" Id="Rbcbbbaf9df72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087fb3a4f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9414162564053" /><Relationship Type="http://schemas.openxmlformats.org/officeDocument/2006/relationships/theme" Target="/ppt/slideMasters/theme/theme1.xml" Id="Re31de07d577a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941416256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6ef8900e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540c11260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b0a48cee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18e5fda3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0cf86449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8222aecb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bf5168c2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JØRGEN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