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c33302e5a24f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7da48953314879"/>
  </p:sldMasterIdLst>
  <p:sldIdLst>
    <p:sldId xmlns:r="http://schemas.openxmlformats.org/officeDocument/2006/relationships" id="256" r:id="Rf204eb9912d04aae"/>
    <p:sldId xmlns:r="http://schemas.openxmlformats.org/officeDocument/2006/relationships" id="257" r:id="R246a46a831764eb5"/>
    <p:sldId xmlns:r="http://schemas.openxmlformats.org/officeDocument/2006/relationships" id="258" r:id="Rae859597194543ec"/>
    <p:sldId xmlns:r="http://schemas.openxmlformats.org/officeDocument/2006/relationships" id="259" r:id="R2c6f3b6da51c4a5a"/>
    <p:sldId xmlns:r="http://schemas.openxmlformats.org/officeDocument/2006/relationships" id="260" r:id="R8bed65f5968a4f1b"/>
    <p:sldId xmlns:r="http://schemas.openxmlformats.org/officeDocument/2006/relationships" id="261" r:id="Ra32e4e68d22344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7da48953314879" /><Relationship Type="http://schemas.openxmlformats.org/officeDocument/2006/relationships/slide" Target="/ppt/slides/slide1.xml" Id="Rf204eb9912d04aae" /><Relationship Type="http://schemas.openxmlformats.org/officeDocument/2006/relationships/slide" Target="/ppt/slides/slide2.xml" Id="R246a46a831764eb5" /><Relationship Type="http://schemas.openxmlformats.org/officeDocument/2006/relationships/slide" Target="/ppt/slides/slide3.xml" Id="Rae859597194543ec" /><Relationship Type="http://schemas.openxmlformats.org/officeDocument/2006/relationships/slide" Target="/ppt/slides/slide4.xml" Id="R2c6f3b6da51c4a5a" /><Relationship Type="http://schemas.openxmlformats.org/officeDocument/2006/relationships/slide" Target="/ppt/slides/slide5.xml" Id="R8bed65f5968a4f1b" /><Relationship Type="http://schemas.openxmlformats.org/officeDocument/2006/relationships/slide" Target="/ppt/slides/slide6.xml" Id="Ra32e4e68d22344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56dc6989884b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b1b15755b84e03" /><Relationship Type="http://schemas.openxmlformats.org/officeDocument/2006/relationships/theme" Target="/ppt/slideMasters/theme/theme1.xml" Id="R7268c6f7c9ce47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b1b15755b84e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31a53f62546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06795cf7840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3ae7d7d0845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805b845874a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1c191854740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6a4e1c6b840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GLEVEN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GLEVEN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OLAV  –  58,0 %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EVEN OLAV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GLENN REIDAR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EVEN OLAV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GLENN REIDAR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 OLAV  –  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976 041 003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GLEVEN AS</a:t>
            </a:r>
          </a:p>
        </p:txBody>
      </p:sp>
    </p:spTree>
  </p:cSld>
  <p:clrMapOvr>
    <a:masterClrMapping xmlns:a="http://schemas.openxmlformats.org/drawingml/2006/main"/>
  </p:clrMapOvr>
</p:sld>
</file>