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aa76b1024241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e532a3e6be4e38"/>
  </p:sldMasterIdLst>
  <p:sldIdLst>
    <p:sldId xmlns:r="http://schemas.openxmlformats.org/officeDocument/2006/relationships" id="256" r:id="Ra99d64c72bda47b4"/>
    <p:sldId xmlns:r="http://schemas.openxmlformats.org/officeDocument/2006/relationships" id="257" r:id="R59a9a5244b6d443e"/>
    <p:sldId xmlns:r="http://schemas.openxmlformats.org/officeDocument/2006/relationships" id="258" r:id="Rc401e00cc39b45b4"/>
    <p:sldId xmlns:r="http://schemas.openxmlformats.org/officeDocument/2006/relationships" id="259" r:id="R4a4f249360fd4249"/>
    <p:sldId xmlns:r="http://schemas.openxmlformats.org/officeDocument/2006/relationships" id="260" r:id="R1cb52caf9e0941e0"/>
    <p:sldId xmlns:r="http://schemas.openxmlformats.org/officeDocument/2006/relationships" id="261" r:id="Rc55b8635dc214bb0"/>
    <p:sldId xmlns:r="http://schemas.openxmlformats.org/officeDocument/2006/relationships" id="262" r:id="R664bec0bf85d44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532a3e6be4e38" /><Relationship Type="http://schemas.openxmlformats.org/officeDocument/2006/relationships/slide" Target="/ppt/slides/slide1.xml" Id="Ra99d64c72bda47b4" /><Relationship Type="http://schemas.openxmlformats.org/officeDocument/2006/relationships/slide" Target="/ppt/slides/slide2.xml" Id="R59a9a5244b6d443e" /><Relationship Type="http://schemas.openxmlformats.org/officeDocument/2006/relationships/slide" Target="/ppt/slides/slide3.xml" Id="Rc401e00cc39b45b4" /><Relationship Type="http://schemas.openxmlformats.org/officeDocument/2006/relationships/slide" Target="/ppt/slides/slide4.xml" Id="R4a4f249360fd4249" /><Relationship Type="http://schemas.openxmlformats.org/officeDocument/2006/relationships/slide" Target="/ppt/slides/slide5.xml" Id="R1cb52caf9e0941e0" /><Relationship Type="http://schemas.openxmlformats.org/officeDocument/2006/relationships/slide" Target="/ppt/slides/slide6.xml" Id="Rc55b8635dc214bb0" /><Relationship Type="http://schemas.openxmlformats.org/officeDocument/2006/relationships/slide" Target="/ppt/slides/slide7.xml" Id="R664bec0bf85d44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8e67323fe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6a49bc3784042" /><Relationship Type="http://schemas.openxmlformats.org/officeDocument/2006/relationships/theme" Target="/ppt/slideMasters/theme/theme1.xml" Id="Rba638aa3b96046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06a49bc37840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0cc0c092a49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169667e0f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0e0b6ab4840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9490aa44c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a96f9719e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518aee59949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99423723448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K-TEAM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K-TEAM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33 076 600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4 846 071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3 874 813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1 951 484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12 073 651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I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LITLESKARE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SCHØNFELDT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post@k-team.no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www.k-team.no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976 048 695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