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9731a03f8540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b14ff2633242b0"/>
  </p:sldMasterIdLst>
  <p:sldIdLst>
    <p:sldId xmlns:r="http://schemas.openxmlformats.org/officeDocument/2006/relationships" id="256" r:id="Rdb5df566972c4ed5"/>
    <p:sldId xmlns:r="http://schemas.openxmlformats.org/officeDocument/2006/relationships" id="257" r:id="R370e4778c2314c49"/>
    <p:sldId xmlns:r="http://schemas.openxmlformats.org/officeDocument/2006/relationships" id="258" r:id="Ra9d118f881314013"/>
    <p:sldId xmlns:r="http://schemas.openxmlformats.org/officeDocument/2006/relationships" id="259" r:id="Rbc22a311ffbb49b4"/>
    <p:sldId xmlns:r="http://schemas.openxmlformats.org/officeDocument/2006/relationships" id="260" r:id="Rfe1f22acf3814c5c"/>
    <p:sldId xmlns:r="http://schemas.openxmlformats.org/officeDocument/2006/relationships" id="261" r:id="R94bf2c50f00747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b14ff2633242b0" /><Relationship Type="http://schemas.openxmlformats.org/officeDocument/2006/relationships/slide" Target="/ppt/slides/slide1.xml" Id="Rdb5df566972c4ed5" /><Relationship Type="http://schemas.openxmlformats.org/officeDocument/2006/relationships/slide" Target="/ppt/slides/slide2.xml" Id="R370e4778c2314c49" /><Relationship Type="http://schemas.openxmlformats.org/officeDocument/2006/relationships/slide" Target="/ppt/slides/slide3.xml" Id="Ra9d118f881314013" /><Relationship Type="http://schemas.openxmlformats.org/officeDocument/2006/relationships/slide" Target="/ppt/slides/slide4.xml" Id="Rbc22a311ffbb49b4" /><Relationship Type="http://schemas.openxmlformats.org/officeDocument/2006/relationships/slide" Target="/ppt/slides/slide5.xml" Id="Rfe1f22acf3814c5c" /><Relationship Type="http://schemas.openxmlformats.org/officeDocument/2006/relationships/slide" Target="/ppt/slides/slide6.xml" Id="R94bf2c50f00747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cffcd9813648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8daced24e4a2c" /><Relationship Type="http://schemas.openxmlformats.org/officeDocument/2006/relationships/theme" Target="/ppt/slideMasters/theme/theme1.xml" Id="Rac7749a00fae4d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f8daced24e4a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64d34454d42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9018c82d247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0cba4d48146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61a59b5814f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bcb5e80244e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fead260ba4e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TORKEL JOHNSEN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TORKEL JOHNSEN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TORKEL JOHNSEN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TORKEL JOHNSEN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TORKEL JOHNSEN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TORKEL JOHNSEN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TORKEL KRISTIAN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TORKEL JOHNSEN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976 069 366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TORKEL JOHNSEN EIENDOM AS</a:t>
            </a:r>
          </a:p>
        </p:txBody>
      </p:sp>
    </p:spTree>
  </p:cSld>
  <p:clrMapOvr>
    <a:masterClrMapping xmlns:a="http://schemas.openxmlformats.org/drawingml/2006/main"/>
  </p:clrMapOvr>
</p:sld>
</file>