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0de59289043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20bed5fecf44d3"/>
  </p:sldMasterIdLst>
  <p:sldIdLst>
    <p:sldId xmlns:r="http://schemas.openxmlformats.org/officeDocument/2006/relationships" id="256" r:id="Rd3c9a9a911744a2d"/>
    <p:sldId xmlns:r="http://schemas.openxmlformats.org/officeDocument/2006/relationships" id="257" r:id="R49a31158305b441c"/>
    <p:sldId xmlns:r="http://schemas.openxmlformats.org/officeDocument/2006/relationships" id="258" r:id="Rd8447f6f6bdb4e88"/>
    <p:sldId xmlns:r="http://schemas.openxmlformats.org/officeDocument/2006/relationships" id="259" r:id="Rf38e838b602c436f"/>
    <p:sldId xmlns:r="http://schemas.openxmlformats.org/officeDocument/2006/relationships" id="260" r:id="Reec793df328c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0bed5fecf44d3" /><Relationship Type="http://schemas.openxmlformats.org/officeDocument/2006/relationships/slide" Target="/ppt/slides/slide1.xml" Id="Rd3c9a9a911744a2d" /><Relationship Type="http://schemas.openxmlformats.org/officeDocument/2006/relationships/slide" Target="/ppt/slides/slide2.xml" Id="R49a31158305b441c" /><Relationship Type="http://schemas.openxmlformats.org/officeDocument/2006/relationships/slide" Target="/ppt/slides/slide3.xml" Id="Rd8447f6f6bdb4e88" /><Relationship Type="http://schemas.openxmlformats.org/officeDocument/2006/relationships/slide" Target="/ppt/slides/slide4.xml" Id="Rf38e838b602c436f" /><Relationship Type="http://schemas.openxmlformats.org/officeDocument/2006/relationships/slide" Target="/ppt/slides/slide5.xml" Id="Reec793df328c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591ae54e142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1845e44fa451b" /><Relationship Type="http://schemas.openxmlformats.org/officeDocument/2006/relationships/theme" Target="/ppt/slideMasters/theme/theme1.xml" Id="R7bbd806b04f5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41845e44fa45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b538c315a40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d2fb8755a4b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640ecf162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948769b4649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fc327fa79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NJARDAR/TYSNES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NJARDAR/TYSNES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NJARDAR/TYSNES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NJARDAR/TYSNES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NJARDAR/TYSNES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NJARDAR/TYSNES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post@njardar.no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njardar.no/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976 073 762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NJARDAR/TYSNES</a:t>
            </a:r>
          </a:p>
        </p:txBody>
      </p:sp>
    </p:spTree>
  </p:cSld>
  <p:clrMapOvr>
    <a:masterClrMapping xmlns:a="http://schemas.openxmlformats.org/drawingml/2006/main"/>
  </p:clrMapOvr>
</p:sld>
</file>