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1e3a09555845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5d48730b1e4383"/>
  </p:sldMasterIdLst>
  <p:sldIdLst>
    <p:sldId xmlns:r="http://schemas.openxmlformats.org/officeDocument/2006/relationships" id="256" r:id="R61495414bc2b44de"/>
    <p:sldId xmlns:r="http://schemas.openxmlformats.org/officeDocument/2006/relationships" id="257" r:id="Rd80daa5f4a074215"/>
    <p:sldId xmlns:r="http://schemas.openxmlformats.org/officeDocument/2006/relationships" id="258" r:id="R72a62d70ed7e43f6"/>
    <p:sldId xmlns:r="http://schemas.openxmlformats.org/officeDocument/2006/relationships" id="259" r:id="R5af44f0c81774fe6"/>
    <p:sldId xmlns:r="http://schemas.openxmlformats.org/officeDocument/2006/relationships" id="260" r:id="Re67a99c012734c2e"/>
    <p:sldId xmlns:r="http://schemas.openxmlformats.org/officeDocument/2006/relationships" id="261" r:id="R6072cea6e7e24934"/>
    <p:sldId xmlns:r="http://schemas.openxmlformats.org/officeDocument/2006/relationships" id="262" r:id="R15091b0ee36547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5d48730b1e4383" /><Relationship Type="http://schemas.openxmlformats.org/officeDocument/2006/relationships/slide" Target="/ppt/slides/slide1.xml" Id="R61495414bc2b44de" /><Relationship Type="http://schemas.openxmlformats.org/officeDocument/2006/relationships/slide" Target="/ppt/slides/slide2.xml" Id="Rd80daa5f4a074215" /><Relationship Type="http://schemas.openxmlformats.org/officeDocument/2006/relationships/slide" Target="/ppt/slides/slide3.xml" Id="R72a62d70ed7e43f6" /><Relationship Type="http://schemas.openxmlformats.org/officeDocument/2006/relationships/slide" Target="/ppt/slides/slide4.xml" Id="R5af44f0c81774fe6" /><Relationship Type="http://schemas.openxmlformats.org/officeDocument/2006/relationships/slide" Target="/ppt/slides/slide5.xml" Id="Re67a99c012734c2e" /><Relationship Type="http://schemas.openxmlformats.org/officeDocument/2006/relationships/slide" Target="/ppt/slides/slide6.xml" Id="R6072cea6e7e24934" /><Relationship Type="http://schemas.openxmlformats.org/officeDocument/2006/relationships/slide" Target="/ppt/slides/slide7.xml" Id="R15091b0ee36547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db17ce0a9d45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41a0d81f44dab" /><Relationship Type="http://schemas.openxmlformats.org/officeDocument/2006/relationships/theme" Target="/ppt/slideMasters/theme/theme1.xml" Id="R210db479456049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741a0d81f44d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89b76316545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ffd18e8324e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e6358717c49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a91fa984b43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2378124114f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d348dfa2a42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e71d2edb44d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ULTIMO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ULTIMO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110 125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−50 483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SUNDBY JØRN ARILD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OSE-VELLE RONJA SUNDBY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976 079 477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ULTIMO AS</a:t>
            </a:r>
          </a:p>
        </p:txBody>
      </p:sp>
    </p:spTree>
  </p:cSld>
  <p:clrMapOvr>
    <a:masterClrMapping xmlns:a="http://schemas.openxmlformats.org/drawingml/2006/main"/>
  </p:clrMapOvr>
</p:sld>
</file>