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a3120b8d9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840000f2c24b94"/>
  </p:sldMasterIdLst>
  <p:sldIdLst>
    <p:sldId xmlns:r="http://schemas.openxmlformats.org/officeDocument/2006/relationships" id="256" r:id="Ra00ad0cd59ea4a6a"/>
    <p:sldId xmlns:r="http://schemas.openxmlformats.org/officeDocument/2006/relationships" id="257" r:id="Re8c2b9d2d4844dad"/>
    <p:sldId xmlns:r="http://schemas.openxmlformats.org/officeDocument/2006/relationships" id="258" r:id="Ra562e2504d6f4e43"/>
    <p:sldId xmlns:r="http://schemas.openxmlformats.org/officeDocument/2006/relationships" id="259" r:id="Rd3b7aefe28ca4425"/>
    <p:sldId xmlns:r="http://schemas.openxmlformats.org/officeDocument/2006/relationships" id="260" r:id="Rff960e57eb5647ec"/>
    <p:sldId xmlns:r="http://schemas.openxmlformats.org/officeDocument/2006/relationships" id="261" r:id="R6b8612b8da4e4783"/>
    <p:sldId xmlns:r="http://schemas.openxmlformats.org/officeDocument/2006/relationships" id="262" r:id="R7914d33cc50d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40000f2c24b94" /><Relationship Type="http://schemas.openxmlformats.org/officeDocument/2006/relationships/slide" Target="/ppt/slides/slide1.xml" Id="Ra00ad0cd59ea4a6a" /><Relationship Type="http://schemas.openxmlformats.org/officeDocument/2006/relationships/slide" Target="/ppt/slides/slide2.xml" Id="Re8c2b9d2d4844dad" /><Relationship Type="http://schemas.openxmlformats.org/officeDocument/2006/relationships/slide" Target="/ppt/slides/slide3.xml" Id="Ra562e2504d6f4e43" /><Relationship Type="http://schemas.openxmlformats.org/officeDocument/2006/relationships/slide" Target="/ppt/slides/slide4.xml" Id="Rd3b7aefe28ca4425" /><Relationship Type="http://schemas.openxmlformats.org/officeDocument/2006/relationships/slide" Target="/ppt/slides/slide5.xml" Id="Rff960e57eb5647ec" /><Relationship Type="http://schemas.openxmlformats.org/officeDocument/2006/relationships/slide" Target="/ppt/slides/slide6.xml" Id="R6b8612b8da4e4783" /><Relationship Type="http://schemas.openxmlformats.org/officeDocument/2006/relationships/slide" Target="/ppt/slides/slide7.xml" Id="R7914d33cc50d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5c648b80d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19eae6ced47af" /><Relationship Type="http://schemas.openxmlformats.org/officeDocument/2006/relationships/theme" Target="/ppt/slideMasters/theme/theme1.xml" Id="Rc74828ceeca9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19eae6ced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6d9af8ffc40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a496a707541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da82b48c3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5484d03c0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8c2fdab4c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9bab9a0d44b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45ed8f7fa45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EKER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EKER GROUP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10 246 857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−17 898 094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14 943 161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34 451 169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147 810 429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EKER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Torsnesveien 210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1634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94 89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976 082 850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 GROUP AS</a:t>
            </a:r>
          </a:p>
        </p:txBody>
      </p:sp>
    </p:spTree>
  </p:cSld>
  <p:clrMapOvr>
    <a:masterClrMapping xmlns:a="http://schemas.openxmlformats.org/drawingml/2006/main"/>
  </p:clrMapOvr>
</p:sld>
</file>