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d37784b3544d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57c00f08be4d7a"/>
  </p:sldMasterIdLst>
  <p:sldIdLst>
    <p:sldId xmlns:r="http://schemas.openxmlformats.org/officeDocument/2006/relationships" id="256" r:id="R9a2c081ec0c74731"/>
    <p:sldId xmlns:r="http://schemas.openxmlformats.org/officeDocument/2006/relationships" id="257" r:id="Rdb33bc9f45c84a27"/>
    <p:sldId xmlns:r="http://schemas.openxmlformats.org/officeDocument/2006/relationships" id="258" r:id="R7ad9d3db2bfc457b"/>
    <p:sldId xmlns:r="http://schemas.openxmlformats.org/officeDocument/2006/relationships" id="259" r:id="Rc61521a691ad4a72"/>
    <p:sldId xmlns:r="http://schemas.openxmlformats.org/officeDocument/2006/relationships" id="260" r:id="R5e1a738479d64d27"/>
    <p:sldId xmlns:r="http://schemas.openxmlformats.org/officeDocument/2006/relationships" id="261" r:id="Rf3a64a5d8e6041e9"/>
    <p:sldId xmlns:r="http://schemas.openxmlformats.org/officeDocument/2006/relationships" id="262" r:id="R396f19c463ec4d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57c00f08be4d7a" /><Relationship Type="http://schemas.openxmlformats.org/officeDocument/2006/relationships/slide" Target="/ppt/slides/slide1.xml" Id="R9a2c081ec0c74731" /><Relationship Type="http://schemas.openxmlformats.org/officeDocument/2006/relationships/slide" Target="/ppt/slides/slide2.xml" Id="Rdb33bc9f45c84a27" /><Relationship Type="http://schemas.openxmlformats.org/officeDocument/2006/relationships/slide" Target="/ppt/slides/slide3.xml" Id="R7ad9d3db2bfc457b" /><Relationship Type="http://schemas.openxmlformats.org/officeDocument/2006/relationships/slide" Target="/ppt/slides/slide4.xml" Id="Rc61521a691ad4a72" /><Relationship Type="http://schemas.openxmlformats.org/officeDocument/2006/relationships/slide" Target="/ppt/slides/slide5.xml" Id="R5e1a738479d64d27" /><Relationship Type="http://schemas.openxmlformats.org/officeDocument/2006/relationships/slide" Target="/ppt/slides/slide6.xml" Id="Rf3a64a5d8e6041e9" /><Relationship Type="http://schemas.openxmlformats.org/officeDocument/2006/relationships/slide" Target="/ppt/slides/slide7.xml" Id="R396f19c463ec4d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0af8ce3d6b45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1440b440314c5d" /><Relationship Type="http://schemas.openxmlformats.org/officeDocument/2006/relationships/theme" Target="/ppt/slideMasters/theme/theme1.xml" Id="Re8414f2c952b42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1440b440314c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a4e1f7c9341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bf734cf1844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f959609bef4e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2af4717f4345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7107c898ce48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0e9089a8246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39bfccc1c46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FIRMAGAVER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FIRMAGAVER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FIRMAGAVER AS ble etablert [år] og holder til i Ytre Enebakk.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FIRMAGAVER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FIRMAGAVER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FIRMAGAVER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6 114 820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−883 010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−928 230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−621 116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876 156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FIRMAGAVER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LERE HOLDING AS  –  89,3 %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NEDRELID AS  –  10,7 %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FIRMAGAVER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Røyskattveien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1914 Ytre Enebakk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976 082 885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FIRMAGAVER AS</a:t>
            </a:r>
          </a:p>
        </p:txBody>
      </p:sp>
    </p:spTree>
  </p:cSld>
  <p:clrMapOvr>
    <a:masterClrMapping xmlns:a="http://schemas.openxmlformats.org/drawingml/2006/main"/>
  </p:clrMapOvr>
</p:sld>
</file>