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1c72515ede40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7c5bd3d8944216"/>
  </p:sldMasterIdLst>
  <p:sldIdLst>
    <p:sldId xmlns:r="http://schemas.openxmlformats.org/officeDocument/2006/relationships" id="256" r:id="Rdbdef19f1fd84f4e"/>
    <p:sldId xmlns:r="http://schemas.openxmlformats.org/officeDocument/2006/relationships" id="257" r:id="R22219d1a830f4237"/>
    <p:sldId xmlns:r="http://schemas.openxmlformats.org/officeDocument/2006/relationships" id="258" r:id="R984f701407804626"/>
    <p:sldId xmlns:r="http://schemas.openxmlformats.org/officeDocument/2006/relationships" id="259" r:id="R3a7895ff343c431e"/>
    <p:sldId xmlns:r="http://schemas.openxmlformats.org/officeDocument/2006/relationships" id="260" r:id="Rc411f06817cf4a4d"/>
    <p:sldId xmlns:r="http://schemas.openxmlformats.org/officeDocument/2006/relationships" id="261" r:id="Rcff965a2ff8f42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7c5bd3d8944216" /><Relationship Type="http://schemas.openxmlformats.org/officeDocument/2006/relationships/slide" Target="/ppt/slides/slide1.xml" Id="Rdbdef19f1fd84f4e" /><Relationship Type="http://schemas.openxmlformats.org/officeDocument/2006/relationships/slide" Target="/ppt/slides/slide2.xml" Id="R22219d1a830f4237" /><Relationship Type="http://schemas.openxmlformats.org/officeDocument/2006/relationships/slide" Target="/ppt/slides/slide3.xml" Id="R984f701407804626" /><Relationship Type="http://schemas.openxmlformats.org/officeDocument/2006/relationships/slide" Target="/ppt/slides/slide4.xml" Id="R3a7895ff343c431e" /><Relationship Type="http://schemas.openxmlformats.org/officeDocument/2006/relationships/slide" Target="/ppt/slides/slide5.xml" Id="Rc411f06817cf4a4d" /><Relationship Type="http://schemas.openxmlformats.org/officeDocument/2006/relationships/slide" Target="/ppt/slides/slide6.xml" Id="Rcff965a2ff8f42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0a415bb2648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15745092d482e" /><Relationship Type="http://schemas.openxmlformats.org/officeDocument/2006/relationships/theme" Target="/ppt/slideMasters/theme/theme1.xml" Id="R821f5b040fc747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515745092d48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932fd1a0142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e824e6eee44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13b9d2b344a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34a7e391949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9bbb8dd5046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d31f9db6441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BJØRKAN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Synnerdalsveien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7298 Budalen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65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976 089 790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