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4221eaaca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8fdfac6b24f7b"/>
  </p:sldMasterIdLst>
  <p:sldIdLst>
    <p:sldId xmlns:r="http://schemas.openxmlformats.org/officeDocument/2006/relationships" id="256" r:id="Rb26699657b024d52"/>
    <p:sldId xmlns:r="http://schemas.openxmlformats.org/officeDocument/2006/relationships" id="257" r:id="Rf5e4d1120c334c52"/>
    <p:sldId xmlns:r="http://schemas.openxmlformats.org/officeDocument/2006/relationships" id="258" r:id="Rb735bd4f3baf4e71"/>
    <p:sldId xmlns:r="http://schemas.openxmlformats.org/officeDocument/2006/relationships" id="259" r:id="Rdf9ec0a4d96042dc"/>
    <p:sldId xmlns:r="http://schemas.openxmlformats.org/officeDocument/2006/relationships" id="260" r:id="R12b145b7607844db"/>
    <p:sldId xmlns:r="http://schemas.openxmlformats.org/officeDocument/2006/relationships" id="261" r:id="Rbe1097e798ec4726"/>
    <p:sldId xmlns:r="http://schemas.openxmlformats.org/officeDocument/2006/relationships" id="262" r:id="R08d19081b9a74c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8fdfac6b24f7b" /><Relationship Type="http://schemas.openxmlformats.org/officeDocument/2006/relationships/slide" Target="/ppt/slides/slide1.xml" Id="Rb26699657b024d52" /><Relationship Type="http://schemas.openxmlformats.org/officeDocument/2006/relationships/slide" Target="/ppt/slides/slide2.xml" Id="Rf5e4d1120c334c52" /><Relationship Type="http://schemas.openxmlformats.org/officeDocument/2006/relationships/slide" Target="/ppt/slides/slide3.xml" Id="Rb735bd4f3baf4e71" /><Relationship Type="http://schemas.openxmlformats.org/officeDocument/2006/relationships/slide" Target="/ppt/slides/slide4.xml" Id="Rdf9ec0a4d96042dc" /><Relationship Type="http://schemas.openxmlformats.org/officeDocument/2006/relationships/slide" Target="/ppt/slides/slide5.xml" Id="R12b145b7607844db" /><Relationship Type="http://schemas.openxmlformats.org/officeDocument/2006/relationships/slide" Target="/ppt/slides/slide6.xml" Id="Rbe1097e798ec4726" /><Relationship Type="http://schemas.openxmlformats.org/officeDocument/2006/relationships/slide" Target="/ppt/slides/slide7.xml" Id="R08d19081b9a74c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0133124db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2ac3cdf7f401d" /><Relationship Type="http://schemas.openxmlformats.org/officeDocument/2006/relationships/theme" Target="/ppt/slideMasters/theme/theme1.xml" Id="R8cdfd7193998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2ac3cdf7f40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3ab13e1d2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dfeb2ddde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07fcf21f0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9afbed8774c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57ca925e1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f045810bd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bf8f89090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BJØRKAN REGNSKAP AS ble etablert [år] og holder til i Budalen.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12 886 488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4 459 642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6 761 672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RØTTUM KJERSTI MARIE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ELIN BJØRKAN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Synnerdalsveien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7298 Budalen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43 65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976 089 790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BJØRKAN REGNSKAP AS</a:t>
            </a:r>
          </a:p>
        </p:txBody>
      </p:sp>
    </p:spTree>
  </p:cSld>
  <p:clrMapOvr>
    <a:masterClrMapping xmlns:a="http://schemas.openxmlformats.org/drawingml/2006/main"/>
  </p:clrMapOvr>
</p:sld>
</file>