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70f93f38b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9651cc39249d6"/>
  </p:sldMasterIdLst>
  <p:sldIdLst>
    <p:sldId xmlns:r="http://schemas.openxmlformats.org/officeDocument/2006/relationships" id="256" r:id="R337d5d9827d14c98"/>
    <p:sldId xmlns:r="http://schemas.openxmlformats.org/officeDocument/2006/relationships" id="257" r:id="R039cd7deee4e44b9"/>
    <p:sldId xmlns:r="http://schemas.openxmlformats.org/officeDocument/2006/relationships" id="258" r:id="R879cb367ec0140b3"/>
    <p:sldId xmlns:r="http://schemas.openxmlformats.org/officeDocument/2006/relationships" id="259" r:id="R424632372fb2455a"/>
    <p:sldId xmlns:r="http://schemas.openxmlformats.org/officeDocument/2006/relationships" id="260" r:id="R7858426cf69a4b96"/>
    <p:sldId xmlns:r="http://schemas.openxmlformats.org/officeDocument/2006/relationships" id="261" r:id="R5314cc7ab60447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9651cc39249d6" /><Relationship Type="http://schemas.openxmlformats.org/officeDocument/2006/relationships/slide" Target="/ppt/slides/slide1.xml" Id="R337d5d9827d14c98" /><Relationship Type="http://schemas.openxmlformats.org/officeDocument/2006/relationships/slide" Target="/ppt/slides/slide2.xml" Id="R039cd7deee4e44b9" /><Relationship Type="http://schemas.openxmlformats.org/officeDocument/2006/relationships/slide" Target="/ppt/slides/slide3.xml" Id="R879cb367ec0140b3" /><Relationship Type="http://schemas.openxmlformats.org/officeDocument/2006/relationships/slide" Target="/ppt/slides/slide4.xml" Id="R424632372fb2455a" /><Relationship Type="http://schemas.openxmlformats.org/officeDocument/2006/relationships/slide" Target="/ppt/slides/slide5.xml" Id="R7858426cf69a4b96" /><Relationship Type="http://schemas.openxmlformats.org/officeDocument/2006/relationships/slide" Target="/ppt/slides/slide6.xml" Id="R5314cc7ab60447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b858557f9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385785d54902" /><Relationship Type="http://schemas.openxmlformats.org/officeDocument/2006/relationships/theme" Target="/ppt/slideMasters/theme/theme1.xml" Id="R58eac5dfb7db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1385785d5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424fdab9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8f9519a1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b3a1aea2a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02df098cc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79dd65653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2f8445ee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