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0ef6b3db6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41fa777c540d2"/>
  </p:sldMasterIdLst>
  <p:sldIdLst>
    <p:sldId xmlns:r="http://schemas.openxmlformats.org/officeDocument/2006/relationships" id="256" r:id="R5c8a6db2f2d64c64"/>
    <p:sldId xmlns:r="http://schemas.openxmlformats.org/officeDocument/2006/relationships" id="257" r:id="R8034bdf783714b75"/>
    <p:sldId xmlns:r="http://schemas.openxmlformats.org/officeDocument/2006/relationships" id="258" r:id="R4188b5b0d3ae4d32"/>
    <p:sldId xmlns:r="http://schemas.openxmlformats.org/officeDocument/2006/relationships" id="259" r:id="Rc33fcbd635ce4b26"/>
    <p:sldId xmlns:r="http://schemas.openxmlformats.org/officeDocument/2006/relationships" id="260" r:id="R910b46ef033c4bf1"/>
    <p:sldId xmlns:r="http://schemas.openxmlformats.org/officeDocument/2006/relationships" id="261" r:id="R6aeba4cb0b0042ad"/>
    <p:sldId xmlns:r="http://schemas.openxmlformats.org/officeDocument/2006/relationships" id="262" r:id="Rd8d29691b263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41fa777c540d2" /><Relationship Type="http://schemas.openxmlformats.org/officeDocument/2006/relationships/slide" Target="/ppt/slides/slide1.xml" Id="R5c8a6db2f2d64c64" /><Relationship Type="http://schemas.openxmlformats.org/officeDocument/2006/relationships/slide" Target="/ppt/slides/slide2.xml" Id="R8034bdf783714b75" /><Relationship Type="http://schemas.openxmlformats.org/officeDocument/2006/relationships/slide" Target="/ppt/slides/slide3.xml" Id="R4188b5b0d3ae4d32" /><Relationship Type="http://schemas.openxmlformats.org/officeDocument/2006/relationships/slide" Target="/ppt/slides/slide4.xml" Id="Rc33fcbd635ce4b26" /><Relationship Type="http://schemas.openxmlformats.org/officeDocument/2006/relationships/slide" Target="/ppt/slides/slide5.xml" Id="R910b46ef033c4bf1" /><Relationship Type="http://schemas.openxmlformats.org/officeDocument/2006/relationships/slide" Target="/ppt/slides/slide6.xml" Id="R6aeba4cb0b0042ad" /><Relationship Type="http://schemas.openxmlformats.org/officeDocument/2006/relationships/slide" Target="/ppt/slides/slide7.xml" Id="Rd8d29691b263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b90e8adbd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b412b41b48c0" /><Relationship Type="http://schemas.openxmlformats.org/officeDocument/2006/relationships/theme" Target="/ppt/slideMasters/theme/theme1.xml" Id="R78304b3189af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0b412b41b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041765312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4b1d8bab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5f3cad993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2f1e6fb1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a26db836a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a09fd2cb2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c3b6cde93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