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cbe49e7805f4a9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220f79f7297428f"/>
  </p:sldMasterIdLst>
  <p:sldIdLst>
    <p:sldId xmlns:r="http://schemas.openxmlformats.org/officeDocument/2006/relationships" id="256" r:id="Re03b4818e8a64c55"/>
    <p:sldId xmlns:r="http://schemas.openxmlformats.org/officeDocument/2006/relationships" id="257" r:id="Rc7cd7868f65f46ea"/>
    <p:sldId xmlns:r="http://schemas.openxmlformats.org/officeDocument/2006/relationships" id="258" r:id="Rbb573b7eb2cf454e"/>
    <p:sldId xmlns:r="http://schemas.openxmlformats.org/officeDocument/2006/relationships" id="259" r:id="R3cc75791553f4319"/>
    <p:sldId xmlns:r="http://schemas.openxmlformats.org/officeDocument/2006/relationships" id="260" r:id="Raeb31675a67849c8"/>
    <p:sldId xmlns:r="http://schemas.openxmlformats.org/officeDocument/2006/relationships" id="261" r:id="Rcedfb35cb5594bca"/>
    <p:sldId xmlns:r="http://schemas.openxmlformats.org/officeDocument/2006/relationships" id="262" r:id="R09a49d33c94a488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20f79f7297428f" /><Relationship Type="http://schemas.openxmlformats.org/officeDocument/2006/relationships/slide" Target="/ppt/slides/slide1.xml" Id="Re03b4818e8a64c55" /><Relationship Type="http://schemas.openxmlformats.org/officeDocument/2006/relationships/slide" Target="/ppt/slides/slide2.xml" Id="Rc7cd7868f65f46ea" /><Relationship Type="http://schemas.openxmlformats.org/officeDocument/2006/relationships/slide" Target="/ppt/slides/slide3.xml" Id="Rbb573b7eb2cf454e" /><Relationship Type="http://schemas.openxmlformats.org/officeDocument/2006/relationships/slide" Target="/ppt/slides/slide4.xml" Id="R3cc75791553f4319" /><Relationship Type="http://schemas.openxmlformats.org/officeDocument/2006/relationships/slide" Target="/ppt/slides/slide5.xml" Id="Raeb31675a67849c8" /><Relationship Type="http://schemas.openxmlformats.org/officeDocument/2006/relationships/slide" Target="/ppt/slides/slide6.xml" Id="Rcedfb35cb5594bca" /><Relationship Type="http://schemas.openxmlformats.org/officeDocument/2006/relationships/slide" Target="/ppt/slides/slide7.xml" Id="R09a49d33c94a488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0c91be978c40e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c643eece444d1c" /><Relationship Type="http://schemas.openxmlformats.org/officeDocument/2006/relationships/theme" Target="/ppt/slideMasters/theme/theme1.xml" Id="R8d9f032f3fb344a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dc643eece444d1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6a24ac7ac04ae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b11e4620b84c8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896c30c8634b6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9a5616a51a4ca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a8ab560f2948a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5cdffdf70648b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201743c850448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DFU DESIGN FURNITURE UNLIMITED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DFU DESIGN FURNITURE UNLIMITED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DFU DESIGN FURNITURE UNLIMITED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DFU DESIGN FURNITURE UNLIMITED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DFU DESIGN FURNITURE UNLIMITED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DFU DESIGN FURNITURE UNLIMITED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14 194 445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−2 007 669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−2 384 769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2 097 927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8 334 799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DFU DESIGN FURNITURE UNLIMITED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BELMATO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HVS HANDEL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DFU DESIGN FURNITURE UNLIMITED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Solaveien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4307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51617419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976 103 262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DFU DESIGN FURNITURE UNLIMITED AS</a:t>
            </a:r>
          </a:p>
        </p:txBody>
      </p:sp>
    </p:spTree>
  </p:cSld>
  <p:clrMapOvr>
    <a:masterClrMapping xmlns:a="http://schemas.openxmlformats.org/drawingml/2006/main"/>
  </p:clrMapOvr>
</p:sld>
</file>