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2816ecf254e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6dc625dcb4496"/>
  </p:sldMasterIdLst>
  <p:sldIdLst>
    <p:sldId xmlns:r="http://schemas.openxmlformats.org/officeDocument/2006/relationships" id="256" r:id="Rfd11ae4717254c6e"/>
    <p:sldId xmlns:r="http://schemas.openxmlformats.org/officeDocument/2006/relationships" id="257" r:id="R1598429219074ddc"/>
    <p:sldId xmlns:r="http://schemas.openxmlformats.org/officeDocument/2006/relationships" id="258" r:id="R3af78fc0ea074d0f"/>
    <p:sldId xmlns:r="http://schemas.openxmlformats.org/officeDocument/2006/relationships" id="259" r:id="Rfdcfc2b94bb144d8"/>
    <p:sldId xmlns:r="http://schemas.openxmlformats.org/officeDocument/2006/relationships" id="260" r:id="Rdf1955b33ddc4e5a"/>
    <p:sldId xmlns:r="http://schemas.openxmlformats.org/officeDocument/2006/relationships" id="261" r:id="R435b91652d3449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6dc625dcb4496" /><Relationship Type="http://schemas.openxmlformats.org/officeDocument/2006/relationships/slide" Target="/ppt/slides/slide1.xml" Id="Rfd11ae4717254c6e" /><Relationship Type="http://schemas.openxmlformats.org/officeDocument/2006/relationships/slide" Target="/ppt/slides/slide2.xml" Id="R1598429219074ddc" /><Relationship Type="http://schemas.openxmlformats.org/officeDocument/2006/relationships/slide" Target="/ppt/slides/slide3.xml" Id="R3af78fc0ea074d0f" /><Relationship Type="http://schemas.openxmlformats.org/officeDocument/2006/relationships/slide" Target="/ppt/slides/slide4.xml" Id="Rfdcfc2b94bb144d8" /><Relationship Type="http://schemas.openxmlformats.org/officeDocument/2006/relationships/slide" Target="/ppt/slides/slide5.xml" Id="Rdf1955b33ddc4e5a" /><Relationship Type="http://schemas.openxmlformats.org/officeDocument/2006/relationships/slide" Target="/ppt/slides/slide6.xml" Id="R435b91652d3449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6a8895a824b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d656421a4b35" /><Relationship Type="http://schemas.openxmlformats.org/officeDocument/2006/relationships/theme" Target="/ppt/slideMasters/theme/theme1.xml" Id="R3df07d9c9c78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bed656421a4b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e2eda079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e91e5b58741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5325101eb4c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789952c0145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7f42c1121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ef4e1c97545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SVENSLI &amp; HALTVIK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SVENSLI &amp; HALTVIK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SVENSLI &amp; HALTVIK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SVENSLI &amp; HALTVIK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SVENSLI &amp; HALTVIK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SVENSLI &amp; HALTVIK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HALTVIK YNGVE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SVENSLI EGIL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SVENSLI &amp; HALTVIK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976 110 889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SVENSLI &amp; HALTVIK AS</a:t>
            </a:r>
          </a:p>
        </p:txBody>
      </p:sp>
    </p:spTree>
  </p:cSld>
  <p:clrMapOvr>
    <a:masterClrMapping xmlns:a="http://schemas.openxmlformats.org/drawingml/2006/main"/>
  </p:clrMapOvr>
</p:sld>
</file>