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37d51931b94a9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2a47b2df46743a6"/>
  </p:sldMasterIdLst>
  <p:sldIdLst>
    <p:sldId xmlns:r="http://schemas.openxmlformats.org/officeDocument/2006/relationships" id="256" r:id="R0f9fd7160e39416b"/>
    <p:sldId xmlns:r="http://schemas.openxmlformats.org/officeDocument/2006/relationships" id="257" r:id="R1752f4c6963b44a8"/>
    <p:sldId xmlns:r="http://schemas.openxmlformats.org/officeDocument/2006/relationships" id="258" r:id="R3aa8d4e834dc4070"/>
    <p:sldId xmlns:r="http://schemas.openxmlformats.org/officeDocument/2006/relationships" id="259" r:id="Rf1a3d836147040a9"/>
    <p:sldId xmlns:r="http://schemas.openxmlformats.org/officeDocument/2006/relationships" id="260" r:id="R9242ad21a8b54e82"/>
    <p:sldId xmlns:r="http://schemas.openxmlformats.org/officeDocument/2006/relationships" id="261" r:id="R89ed5cf64f9c49be"/>
    <p:sldId xmlns:r="http://schemas.openxmlformats.org/officeDocument/2006/relationships" id="262" r:id="R428030c486a244b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a47b2df46743a6" /><Relationship Type="http://schemas.openxmlformats.org/officeDocument/2006/relationships/slide" Target="/ppt/slides/slide1.xml" Id="R0f9fd7160e39416b" /><Relationship Type="http://schemas.openxmlformats.org/officeDocument/2006/relationships/slide" Target="/ppt/slides/slide2.xml" Id="R1752f4c6963b44a8" /><Relationship Type="http://schemas.openxmlformats.org/officeDocument/2006/relationships/slide" Target="/ppt/slides/slide3.xml" Id="R3aa8d4e834dc4070" /><Relationship Type="http://schemas.openxmlformats.org/officeDocument/2006/relationships/slide" Target="/ppt/slides/slide4.xml" Id="Rf1a3d836147040a9" /><Relationship Type="http://schemas.openxmlformats.org/officeDocument/2006/relationships/slide" Target="/ppt/slides/slide5.xml" Id="R9242ad21a8b54e82" /><Relationship Type="http://schemas.openxmlformats.org/officeDocument/2006/relationships/slide" Target="/ppt/slides/slide6.xml" Id="R89ed5cf64f9c49be" /><Relationship Type="http://schemas.openxmlformats.org/officeDocument/2006/relationships/slide" Target="/ppt/slides/slide7.xml" Id="R428030c486a244b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3267ef96014b7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4577f5fc2e47da" /><Relationship Type="http://schemas.openxmlformats.org/officeDocument/2006/relationships/theme" Target="/ppt/slideMasters/theme/theme1.xml" Id="R2edd125e64554eb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4577f5fc2e47d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04301169d9460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a5f7bf54cd43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7d5c60e3de4cf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a9f257bffb400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10d189234d4e6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0d2dae180c4ac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7bf9ee073e496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HEDDELAND BIL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HEDDELAND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HEDDELAND BIL AS ble etablert [år] og holder til i Marnardal.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HEDDELAND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HEDDELAND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HEDDELAND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4 998 673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160 898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115 900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840 732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1 727 121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HEDDELAND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ARILD ANDERSEN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HEDDELAND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Heddeland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4534 Marnardal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38 28 68 06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976 111 249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HEDDELAND BIL AS</a:t>
            </a:r>
          </a:p>
        </p:txBody>
      </p:sp>
    </p:spTree>
  </p:cSld>
  <p:clrMapOvr>
    <a:masterClrMapping xmlns:a="http://schemas.openxmlformats.org/drawingml/2006/main"/>
  </p:clrMapOvr>
</p:sld>
</file>