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90c6dd437743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868a45b9e24ea0"/>
  </p:sldMasterIdLst>
  <p:sldIdLst>
    <p:sldId xmlns:r="http://schemas.openxmlformats.org/officeDocument/2006/relationships" id="256" r:id="R88ffd7417fba4792"/>
    <p:sldId xmlns:r="http://schemas.openxmlformats.org/officeDocument/2006/relationships" id="257" r:id="R571ab6e69c4c4b32"/>
    <p:sldId xmlns:r="http://schemas.openxmlformats.org/officeDocument/2006/relationships" id="258" r:id="R91b3d450311b41e0"/>
    <p:sldId xmlns:r="http://schemas.openxmlformats.org/officeDocument/2006/relationships" id="259" r:id="Rad3fd6a14cab412f"/>
    <p:sldId xmlns:r="http://schemas.openxmlformats.org/officeDocument/2006/relationships" id="260" r:id="R74255474ea1f4cb7"/>
    <p:sldId xmlns:r="http://schemas.openxmlformats.org/officeDocument/2006/relationships" id="261" r:id="R2ad9be2d5d6f49e7"/>
    <p:sldId xmlns:r="http://schemas.openxmlformats.org/officeDocument/2006/relationships" id="262" r:id="R144436f1723e44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868a45b9e24ea0" /><Relationship Type="http://schemas.openxmlformats.org/officeDocument/2006/relationships/slide" Target="/ppt/slides/slide1.xml" Id="R88ffd7417fba4792" /><Relationship Type="http://schemas.openxmlformats.org/officeDocument/2006/relationships/slide" Target="/ppt/slides/slide2.xml" Id="R571ab6e69c4c4b32" /><Relationship Type="http://schemas.openxmlformats.org/officeDocument/2006/relationships/slide" Target="/ppt/slides/slide3.xml" Id="R91b3d450311b41e0" /><Relationship Type="http://schemas.openxmlformats.org/officeDocument/2006/relationships/slide" Target="/ppt/slides/slide4.xml" Id="Rad3fd6a14cab412f" /><Relationship Type="http://schemas.openxmlformats.org/officeDocument/2006/relationships/slide" Target="/ppt/slides/slide5.xml" Id="R74255474ea1f4cb7" /><Relationship Type="http://schemas.openxmlformats.org/officeDocument/2006/relationships/slide" Target="/ppt/slides/slide6.xml" Id="R2ad9be2d5d6f49e7" /><Relationship Type="http://schemas.openxmlformats.org/officeDocument/2006/relationships/slide" Target="/ppt/slides/slide7.xml" Id="R144436f1723e44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463a3005324a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d37b0de3a4360" /><Relationship Type="http://schemas.openxmlformats.org/officeDocument/2006/relationships/theme" Target="/ppt/slideMasters/theme/theme1.xml" Id="R5ca5c9eea84b48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fd37b0de3a43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595e521c345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68b10f80e34e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759a2fdb0440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087b539adc4a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5c2e58398745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2cbfea627240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c68b431bbd47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BELLA SOFIE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 SOFIE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BELLA SOFIE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 SOFIE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 SOFIE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 SOFIE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1 745 000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2 837 000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33 987 000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34 397 000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 SOFIE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CATHERINE LYNN SOLHEIM  –  89,9 %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TORSTEIN SOLHEIM  –  10,1 %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 SOFIE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Torstein Solheim, Drammensveien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tsolheim@live.com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976 112 334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BELLA SOFIE AS</a:t>
            </a:r>
          </a:p>
        </p:txBody>
      </p:sp>
    </p:spTree>
  </p:cSld>
  <p:clrMapOvr>
    <a:masterClrMapping xmlns:a="http://schemas.openxmlformats.org/drawingml/2006/main"/>
  </p:clrMapOvr>
</p:sld>
</file>