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7387e83afb4e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4acf8787d84dab"/>
  </p:sldMasterIdLst>
  <p:sldIdLst>
    <p:sldId xmlns:r="http://schemas.openxmlformats.org/officeDocument/2006/relationships" id="256" r:id="R92a5af8cfb8946f9"/>
    <p:sldId xmlns:r="http://schemas.openxmlformats.org/officeDocument/2006/relationships" id="257" r:id="Re4d556a724bc4281"/>
    <p:sldId xmlns:r="http://schemas.openxmlformats.org/officeDocument/2006/relationships" id="258" r:id="R8226c68b10894fe2"/>
    <p:sldId xmlns:r="http://schemas.openxmlformats.org/officeDocument/2006/relationships" id="259" r:id="Rbb8c0465aa60454a"/>
    <p:sldId xmlns:r="http://schemas.openxmlformats.org/officeDocument/2006/relationships" id="260" r:id="Re804093f32874f07"/>
    <p:sldId xmlns:r="http://schemas.openxmlformats.org/officeDocument/2006/relationships" id="261" r:id="R820c1350477e4d82"/>
    <p:sldId xmlns:r="http://schemas.openxmlformats.org/officeDocument/2006/relationships" id="262" r:id="R0a5536d727484e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acf8787d84dab" /><Relationship Type="http://schemas.openxmlformats.org/officeDocument/2006/relationships/slide" Target="/ppt/slides/slide1.xml" Id="R92a5af8cfb8946f9" /><Relationship Type="http://schemas.openxmlformats.org/officeDocument/2006/relationships/slide" Target="/ppt/slides/slide2.xml" Id="Re4d556a724bc4281" /><Relationship Type="http://schemas.openxmlformats.org/officeDocument/2006/relationships/slide" Target="/ppt/slides/slide3.xml" Id="R8226c68b10894fe2" /><Relationship Type="http://schemas.openxmlformats.org/officeDocument/2006/relationships/slide" Target="/ppt/slides/slide4.xml" Id="Rbb8c0465aa60454a" /><Relationship Type="http://schemas.openxmlformats.org/officeDocument/2006/relationships/slide" Target="/ppt/slides/slide5.xml" Id="Re804093f32874f07" /><Relationship Type="http://schemas.openxmlformats.org/officeDocument/2006/relationships/slide" Target="/ppt/slides/slide6.xml" Id="R820c1350477e4d82" /><Relationship Type="http://schemas.openxmlformats.org/officeDocument/2006/relationships/slide" Target="/ppt/slides/slide7.xml" Id="R0a5536d727484e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53546e299241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e6034941f4c56" /><Relationship Type="http://schemas.openxmlformats.org/officeDocument/2006/relationships/theme" Target="/ppt/slideMasters/theme/theme1.xml" Id="Rd747aadd22084e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1e6034941f4c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eaebdfa144b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2d403df9941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17c6a667a4b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bba04c60b40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672a2c90a49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2c697574645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66c5d3a9f4f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ANGVIK NÆRINGSBYGG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ANGVIK NÆRINGSBYGG AS ble etablert [år] og holder til i Angvik.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1 916 340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2 270 370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ANGVIK JACOBSEN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INGVAR ANGVIK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6636 Angvik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post@bjg.no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976 114 515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NÆRINGSBYGG AS</a:t>
            </a:r>
          </a:p>
        </p:txBody>
      </p:sp>
    </p:spTree>
  </p:cSld>
  <p:clrMapOvr>
    <a:masterClrMapping xmlns:a="http://schemas.openxmlformats.org/drawingml/2006/main"/>
  </p:clrMapOvr>
</p:sld>
</file>