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4974caa3a1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cafc611ff44f5"/>
  </p:sldMasterIdLst>
  <p:sldIdLst>
    <p:sldId xmlns:r="http://schemas.openxmlformats.org/officeDocument/2006/relationships" id="256" r:id="R5300bb95d1214415"/>
    <p:sldId xmlns:r="http://schemas.openxmlformats.org/officeDocument/2006/relationships" id="257" r:id="R5f9a8ba0612941a4"/>
    <p:sldId xmlns:r="http://schemas.openxmlformats.org/officeDocument/2006/relationships" id="258" r:id="R83b52a97acb54386"/>
    <p:sldId xmlns:r="http://schemas.openxmlformats.org/officeDocument/2006/relationships" id="259" r:id="R1cc979606c4444e5"/>
    <p:sldId xmlns:r="http://schemas.openxmlformats.org/officeDocument/2006/relationships" id="260" r:id="R025644cb4bd8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cafc611ff44f5" /><Relationship Type="http://schemas.openxmlformats.org/officeDocument/2006/relationships/slide" Target="/ppt/slides/slide1.xml" Id="R5300bb95d1214415" /><Relationship Type="http://schemas.openxmlformats.org/officeDocument/2006/relationships/slide" Target="/ppt/slides/slide2.xml" Id="R5f9a8ba0612941a4" /><Relationship Type="http://schemas.openxmlformats.org/officeDocument/2006/relationships/slide" Target="/ppt/slides/slide3.xml" Id="R83b52a97acb54386" /><Relationship Type="http://schemas.openxmlformats.org/officeDocument/2006/relationships/slide" Target="/ppt/slides/slide4.xml" Id="R1cc979606c4444e5" /><Relationship Type="http://schemas.openxmlformats.org/officeDocument/2006/relationships/slide" Target="/ppt/slides/slide5.xml" Id="R025644cb4bd8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b4890d849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ddcc415a04fa1" /><Relationship Type="http://schemas.openxmlformats.org/officeDocument/2006/relationships/theme" Target="/ppt/slideMasters/theme/theme1.xml" Id="Rc26757146682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ddcc415a0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89cf91b7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72cb27d6b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aca93f1a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a023985b9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2a8b9f65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BYGDEUNGDOMSLAG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Bygdehuset Hinderåvåg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