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587535e63845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5a2f9e2dd7471d"/>
  </p:sldMasterIdLst>
  <p:sldIdLst>
    <p:sldId xmlns:r="http://schemas.openxmlformats.org/officeDocument/2006/relationships" id="256" r:id="Rf93ba9988b684ba2"/>
    <p:sldId xmlns:r="http://schemas.openxmlformats.org/officeDocument/2006/relationships" id="257" r:id="R3edd8fc0f5564874"/>
    <p:sldId xmlns:r="http://schemas.openxmlformats.org/officeDocument/2006/relationships" id="258" r:id="R1182b38bd271441f"/>
    <p:sldId xmlns:r="http://schemas.openxmlformats.org/officeDocument/2006/relationships" id="259" r:id="R682c6a5c9e1c4620"/>
    <p:sldId xmlns:r="http://schemas.openxmlformats.org/officeDocument/2006/relationships" id="260" r:id="R7a902893aee64bcc"/>
    <p:sldId xmlns:r="http://schemas.openxmlformats.org/officeDocument/2006/relationships" id="261" r:id="R99980779784844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5a2f9e2dd7471d" /><Relationship Type="http://schemas.openxmlformats.org/officeDocument/2006/relationships/slide" Target="/ppt/slides/slide1.xml" Id="Rf93ba9988b684ba2" /><Relationship Type="http://schemas.openxmlformats.org/officeDocument/2006/relationships/slide" Target="/ppt/slides/slide2.xml" Id="R3edd8fc0f5564874" /><Relationship Type="http://schemas.openxmlformats.org/officeDocument/2006/relationships/slide" Target="/ppt/slides/slide3.xml" Id="R1182b38bd271441f" /><Relationship Type="http://schemas.openxmlformats.org/officeDocument/2006/relationships/slide" Target="/ppt/slides/slide4.xml" Id="R682c6a5c9e1c4620" /><Relationship Type="http://schemas.openxmlformats.org/officeDocument/2006/relationships/slide" Target="/ppt/slides/slide5.xml" Id="R7a902893aee64bcc" /><Relationship Type="http://schemas.openxmlformats.org/officeDocument/2006/relationships/slide" Target="/ppt/slides/slide6.xml" Id="R99980779784844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038a1ce1bf44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5e76cfbee44f4" /><Relationship Type="http://schemas.openxmlformats.org/officeDocument/2006/relationships/theme" Target="/ppt/slideMasters/theme/theme1.xml" Id="Rf94889f6328c40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35e76cfbee44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ad9fb28dc40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2da2dd8cf4e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124a12ab44f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a87cc8df240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9528f89624f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ae2958a6b46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LYNSIG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LYNSIG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LYNSIG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LYNSIG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LYNSIG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LYNSIG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976 122 607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LYNSIG AS</a:t>
            </a:r>
          </a:p>
        </p:txBody>
      </p:sp>
    </p:spTree>
  </p:cSld>
  <p:clrMapOvr>
    <a:masterClrMapping xmlns:a="http://schemas.openxmlformats.org/drawingml/2006/main"/>
  </p:clrMapOvr>
</p:sld>
</file>