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9e561f022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d9c9792ed4495"/>
  </p:sldMasterIdLst>
  <p:sldIdLst>
    <p:sldId xmlns:r="http://schemas.openxmlformats.org/officeDocument/2006/relationships" id="256" r:id="Ra56cf702c9f44e7b"/>
    <p:sldId xmlns:r="http://schemas.openxmlformats.org/officeDocument/2006/relationships" id="257" r:id="Rbc8c903970a54ced"/>
    <p:sldId xmlns:r="http://schemas.openxmlformats.org/officeDocument/2006/relationships" id="258" r:id="R59c3522bb59a42bc"/>
    <p:sldId xmlns:r="http://schemas.openxmlformats.org/officeDocument/2006/relationships" id="259" r:id="Rac01161fd1d04c6b"/>
    <p:sldId xmlns:r="http://schemas.openxmlformats.org/officeDocument/2006/relationships" id="260" r:id="Rd4e60d804475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d9c9792ed4495" /><Relationship Type="http://schemas.openxmlformats.org/officeDocument/2006/relationships/slide" Target="/ppt/slides/slide1.xml" Id="Ra56cf702c9f44e7b" /><Relationship Type="http://schemas.openxmlformats.org/officeDocument/2006/relationships/slide" Target="/ppt/slides/slide2.xml" Id="Rbc8c903970a54ced" /><Relationship Type="http://schemas.openxmlformats.org/officeDocument/2006/relationships/slide" Target="/ppt/slides/slide3.xml" Id="R59c3522bb59a42bc" /><Relationship Type="http://schemas.openxmlformats.org/officeDocument/2006/relationships/slide" Target="/ppt/slides/slide4.xml" Id="Rac01161fd1d04c6b" /><Relationship Type="http://schemas.openxmlformats.org/officeDocument/2006/relationships/slide" Target="/ppt/slides/slide5.xml" Id="Rd4e60d804475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2cf38878f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5b0f348fd4f25" /><Relationship Type="http://schemas.openxmlformats.org/officeDocument/2006/relationships/theme" Target="/ppt/slideMasters/theme/theme1.xml" Id="R1d4d139aafdc41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5b0f348fd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6d5d21821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13eac5f3b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eced98af9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cba999ee0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2aca1e7db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LYNSIG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LYNSIG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