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cb6c0f0b0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7451d5b534360"/>
  </p:sldMasterIdLst>
  <p:sldIdLst>
    <p:sldId xmlns:r="http://schemas.openxmlformats.org/officeDocument/2006/relationships" id="256" r:id="Ra4abb76c34ee4edd"/>
    <p:sldId xmlns:r="http://schemas.openxmlformats.org/officeDocument/2006/relationships" id="257" r:id="Ref49346c46dd4b29"/>
    <p:sldId xmlns:r="http://schemas.openxmlformats.org/officeDocument/2006/relationships" id="258" r:id="R001848db66924726"/>
    <p:sldId xmlns:r="http://schemas.openxmlformats.org/officeDocument/2006/relationships" id="259" r:id="R57dcaca4fa2540ec"/>
    <p:sldId xmlns:r="http://schemas.openxmlformats.org/officeDocument/2006/relationships" id="260" r:id="Rba37d61b9296403e"/>
    <p:sldId xmlns:r="http://schemas.openxmlformats.org/officeDocument/2006/relationships" id="261" r:id="Rc4eb7fcf92d5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7451d5b534360" /><Relationship Type="http://schemas.openxmlformats.org/officeDocument/2006/relationships/slide" Target="/ppt/slides/slide1.xml" Id="Ra4abb76c34ee4edd" /><Relationship Type="http://schemas.openxmlformats.org/officeDocument/2006/relationships/slide" Target="/ppt/slides/slide2.xml" Id="Ref49346c46dd4b29" /><Relationship Type="http://schemas.openxmlformats.org/officeDocument/2006/relationships/slide" Target="/ppt/slides/slide3.xml" Id="R001848db66924726" /><Relationship Type="http://schemas.openxmlformats.org/officeDocument/2006/relationships/slide" Target="/ppt/slides/slide4.xml" Id="R57dcaca4fa2540ec" /><Relationship Type="http://schemas.openxmlformats.org/officeDocument/2006/relationships/slide" Target="/ppt/slides/slide5.xml" Id="Rba37d61b9296403e" /><Relationship Type="http://schemas.openxmlformats.org/officeDocument/2006/relationships/slide" Target="/ppt/slides/slide6.xml" Id="Rc4eb7fcf92d5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94f60008d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e84712f4644be" /><Relationship Type="http://schemas.openxmlformats.org/officeDocument/2006/relationships/theme" Target="/ppt/slideMasters/theme/theme1.xml" Id="R9b6b560b9eba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de84712f46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c3427bb9f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85d28b130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fdf3e9a2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0d6c0d90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e6c52d58f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e02c96a0e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