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61879e9e2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cb90a7fef4b42"/>
  </p:sldMasterIdLst>
  <p:sldIdLst>
    <p:sldId xmlns:r="http://schemas.openxmlformats.org/officeDocument/2006/relationships" id="256" r:id="R5df4a293b7934eea"/>
    <p:sldId xmlns:r="http://schemas.openxmlformats.org/officeDocument/2006/relationships" id="257" r:id="R2e0cf370c9a341e7"/>
    <p:sldId xmlns:r="http://schemas.openxmlformats.org/officeDocument/2006/relationships" id="258" r:id="Reb4b69d9565f4452"/>
    <p:sldId xmlns:r="http://schemas.openxmlformats.org/officeDocument/2006/relationships" id="259" r:id="R59e902dca4d24c27"/>
    <p:sldId xmlns:r="http://schemas.openxmlformats.org/officeDocument/2006/relationships" id="260" r:id="R70ea7400fd9b4f9a"/>
    <p:sldId xmlns:r="http://schemas.openxmlformats.org/officeDocument/2006/relationships" id="261" r:id="R41b0d37931d04968"/>
    <p:sldId xmlns:r="http://schemas.openxmlformats.org/officeDocument/2006/relationships" id="262" r:id="R7852cd8d1c88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cb90a7fef4b42" /><Relationship Type="http://schemas.openxmlformats.org/officeDocument/2006/relationships/slide" Target="/ppt/slides/slide1.xml" Id="R5df4a293b7934eea" /><Relationship Type="http://schemas.openxmlformats.org/officeDocument/2006/relationships/slide" Target="/ppt/slides/slide2.xml" Id="R2e0cf370c9a341e7" /><Relationship Type="http://schemas.openxmlformats.org/officeDocument/2006/relationships/slide" Target="/ppt/slides/slide3.xml" Id="Reb4b69d9565f4452" /><Relationship Type="http://schemas.openxmlformats.org/officeDocument/2006/relationships/slide" Target="/ppt/slides/slide4.xml" Id="R59e902dca4d24c27" /><Relationship Type="http://schemas.openxmlformats.org/officeDocument/2006/relationships/slide" Target="/ppt/slides/slide5.xml" Id="R70ea7400fd9b4f9a" /><Relationship Type="http://schemas.openxmlformats.org/officeDocument/2006/relationships/slide" Target="/ppt/slides/slide6.xml" Id="R41b0d37931d04968" /><Relationship Type="http://schemas.openxmlformats.org/officeDocument/2006/relationships/slide" Target="/ppt/slides/slide7.xml" Id="R7852cd8d1c88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451db0569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119304c2400e" /><Relationship Type="http://schemas.openxmlformats.org/officeDocument/2006/relationships/theme" Target="/ppt/slideMasters/theme/theme1.xml" Id="Rfe6334d4f0bc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6119304c2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c54e7e6cc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08bff96a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1defa7b70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bf4f54ee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cd6d1335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f34c9999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9f193a19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