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b15c4f8289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9c6e6fe7aa4fbc"/>
  </p:sldMasterIdLst>
  <p:sldIdLst>
    <p:sldId xmlns:r="http://schemas.openxmlformats.org/officeDocument/2006/relationships" id="256" r:id="Re18a90082f96466c"/>
    <p:sldId xmlns:r="http://schemas.openxmlformats.org/officeDocument/2006/relationships" id="257" r:id="Rfa84af095bf049d7"/>
    <p:sldId xmlns:r="http://schemas.openxmlformats.org/officeDocument/2006/relationships" id="258" r:id="R74b6d964a7da4440"/>
    <p:sldId xmlns:r="http://schemas.openxmlformats.org/officeDocument/2006/relationships" id="259" r:id="Recf47e33c6684a1f"/>
    <p:sldId xmlns:r="http://schemas.openxmlformats.org/officeDocument/2006/relationships" id="260" r:id="R36f23fb3884b4566"/>
    <p:sldId xmlns:r="http://schemas.openxmlformats.org/officeDocument/2006/relationships" id="261" r:id="R46a32f6c8deb494f"/>
    <p:sldId xmlns:r="http://schemas.openxmlformats.org/officeDocument/2006/relationships" id="262" r:id="Rbaa327ea5c8a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c6e6fe7aa4fbc" /><Relationship Type="http://schemas.openxmlformats.org/officeDocument/2006/relationships/slide" Target="/ppt/slides/slide1.xml" Id="Re18a90082f96466c" /><Relationship Type="http://schemas.openxmlformats.org/officeDocument/2006/relationships/slide" Target="/ppt/slides/slide2.xml" Id="Rfa84af095bf049d7" /><Relationship Type="http://schemas.openxmlformats.org/officeDocument/2006/relationships/slide" Target="/ppt/slides/slide3.xml" Id="R74b6d964a7da4440" /><Relationship Type="http://schemas.openxmlformats.org/officeDocument/2006/relationships/slide" Target="/ppt/slides/slide4.xml" Id="Recf47e33c6684a1f" /><Relationship Type="http://schemas.openxmlformats.org/officeDocument/2006/relationships/slide" Target="/ppt/slides/slide5.xml" Id="R36f23fb3884b4566" /><Relationship Type="http://schemas.openxmlformats.org/officeDocument/2006/relationships/slide" Target="/ppt/slides/slide6.xml" Id="R46a32f6c8deb494f" /><Relationship Type="http://schemas.openxmlformats.org/officeDocument/2006/relationships/slide" Target="/ppt/slides/slide7.xml" Id="Rbaa327ea5c8a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8d3766b3140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de8b2ab20453e" /><Relationship Type="http://schemas.openxmlformats.org/officeDocument/2006/relationships/theme" Target="/ppt/slideMasters/theme/theme1.xml" Id="R93270aa0814a42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de8b2ab2045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6db3d48e4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75925cc44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b00160bb4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50d73ec69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dd2b027c4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6e0fb210e41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2bbc7ef28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BURNS-THOMSON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HOLDINGS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236 383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17 036 875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SCOTT NICHOLAS BURNS-THOMSON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ALISTAIR DAVID BURNS-THOMSON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93 51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