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ebea751b1e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30d008471f4d17"/>
  </p:sldMasterIdLst>
  <p:sldIdLst>
    <p:sldId xmlns:r="http://schemas.openxmlformats.org/officeDocument/2006/relationships" id="256" r:id="Ra579299c5c1b4f03"/>
    <p:sldId xmlns:r="http://schemas.openxmlformats.org/officeDocument/2006/relationships" id="257" r:id="R005c42850cdb41e8"/>
    <p:sldId xmlns:r="http://schemas.openxmlformats.org/officeDocument/2006/relationships" id="258" r:id="R477d571fbfee46b0"/>
    <p:sldId xmlns:r="http://schemas.openxmlformats.org/officeDocument/2006/relationships" id="259" r:id="R8d75fdb65b444cfc"/>
    <p:sldId xmlns:r="http://schemas.openxmlformats.org/officeDocument/2006/relationships" id="260" r:id="R406b69b005f5470c"/>
    <p:sldId xmlns:r="http://schemas.openxmlformats.org/officeDocument/2006/relationships" id="261" r:id="R8a918147c2ed4062"/>
    <p:sldId xmlns:r="http://schemas.openxmlformats.org/officeDocument/2006/relationships" id="262" r:id="R53d0f0b0525b4a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30d008471f4d17" /><Relationship Type="http://schemas.openxmlformats.org/officeDocument/2006/relationships/slide" Target="/ppt/slides/slide1.xml" Id="Ra579299c5c1b4f03" /><Relationship Type="http://schemas.openxmlformats.org/officeDocument/2006/relationships/slide" Target="/ppt/slides/slide2.xml" Id="R005c42850cdb41e8" /><Relationship Type="http://schemas.openxmlformats.org/officeDocument/2006/relationships/slide" Target="/ppt/slides/slide3.xml" Id="R477d571fbfee46b0" /><Relationship Type="http://schemas.openxmlformats.org/officeDocument/2006/relationships/slide" Target="/ppt/slides/slide4.xml" Id="R8d75fdb65b444cfc" /><Relationship Type="http://schemas.openxmlformats.org/officeDocument/2006/relationships/slide" Target="/ppt/slides/slide5.xml" Id="R406b69b005f5470c" /><Relationship Type="http://schemas.openxmlformats.org/officeDocument/2006/relationships/slide" Target="/ppt/slides/slide6.xml" Id="R8a918147c2ed4062" /><Relationship Type="http://schemas.openxmlformats.org/officeDocument/2006/relationships/slide" Target="/ppt/slides/slide7.xml" Id="R53d0f0b0525b4a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07b2b733754a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f35e71fdc4dbb" /><Relationship Type="http://schemas.openxmlformats.org/officeDocument/2006/relationships/theme" Target="/ppt/slideMasters/theme/theme1.xml" Id="R0209ff3f8a8444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7f35e71fdc4d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4783bc24c47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ee63783ac43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a1540dc6444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1bbbe7efb40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96674ec2545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0b40c285e49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55219992447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NTGT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NTGT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9 225 498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8 628 475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6 333 972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9 935 166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TRANSPORT GROUP TERMINAL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976 145 437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NTGT INVEST AS</a:t>
            </a:r>
          </a:p>
        </p:txBody>
      </p:sp>
    </p:spTree>
  </p:cSld>
  <p:clrMapOvr>
    <a:masterClrMapping xmlns:a="http://schemas.openxmlformats.org/drawingml/2006/main"/>
  </p:clrMapOvr>
</p:sld>
</file>