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ba191ed6164c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339663861b4a3b"/>
  </p:sldMasterIdLst>
  <p:sldIdLst>
    <p:sldId xmlns:r="http://schemas.openxmlformats.org/officeDocument/2006/relationships" id="256" r:id="Ra17ddd4966f34af6"/>
    <p:sldId xmlns:r="http://schemas.openxmlformats.org/officeDocument/2006/relationships" id="257" r:id="R430c58828e824332"/>
    <p:sldId xmlns:r="http://schemas.openxmlformats.org/officeDocument/2006/relationships" id="258" r:id="R0d63443d8450446c"/>
    <p:sldId xmlns:r="http://schemas.openxmlformats.org/officeDocument/2006/relationships" id="259" r:id="Rdc8d315df01b4f6c"/>
    <p:sldId xmlns:r="http://schemas.openxmlformats.org/officeDocument/2006/relationships" id="260" r:id="R3aa24e0dc09d4491"/>
    <p:sldId xmlns:r="http://schemas.openxmlformats.org/officeDocument/2006/relationships" id="261" r:id="R8bc899b6fd6a4bcb"/>
    <p:sldId xmlns:r="http://schemas.openxmlformats.org/officeDocument/2006/relationships" id="262" r:id="Rec7d66f499a640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339663861b4a3b" /><Relationship Type="http://schemas.openxmlformats.org/officeDocument/2006/relationships/slide" Target="/ppt/slides/slide1.xml" Id="Ra17ddd4966f34af6" /><Relationship Type="http://schemas.openxmlformats.org/officeDocument/2006/relationships/slide" Target="/ppt/slides/slide2.xml" Id="R430c58828e824332" /><Relationship Type="http://schemas.openxmlformats.org/officeDocument/2006/relationships/slide" Target="/ppt/slides/slide3.xml" Id="R0d63443d8450446c" /><Relationship Type="http://schemas.openxmlformats.org/officeDocument/2006/relationships/slide" Target="/ppt/slides/slide4.xml" Id="Rdc8d315df01b4f6c" /><Relationship Type="http://schemas.openxmlformats.org/officeDocument/2006/relationships/slide" Target="/ppt/slides/slide5.xml" Id="R3aa24e0dc09d4491" /><Relationship Type="http://schemas.openxmlformats.org/officeDocument/2006/relationships/slide" Target="/ppt/slides/slide6.xml" Id="R8bc899b6fd6a4bcb" /><Relationship Type="http://schemas.openxmlformats.org/officeDocument/2006/relationships/slide" Target="/ppt/slides/slide7.xml" Id="Rec7d66f499a640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903705c65c49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afd2d52abd4841" /><Relationship Type="http://schemas.openxmlformats.org/officeDocument/2006/relationships/theme" Target="/ppt/slideMasters/theme/theme1.xml" Id="R95232257410e4a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afd2d52abd48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6389f6e81e42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263a6945f64c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77799e713b41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7e44dda58c47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2cfa3e12f84c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06cf392fff460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8e67da349240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KRO PARTNER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 PARTNER AS ble etablert [år] og holder til i Stord.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1 075 487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1 075 487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233 234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290 341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HOLDING PARTNER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Sunnhordlandskaien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5404 Stord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41 00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976 145 658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 PARTNER AS</a:t>
            </a:r>
          </a:p>
        </p:txBody>
      </p:sp>
    </p:spTree>
  </p:cSld>
  <p:clrMapOvr>
    <a:masterClrMapping xmlns:a="http://schemas.openxmlformats.org/drawingml/2006/main"/>
  </p:clrMapOvr>
</p:sld>
</file>