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40a654dbd045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d81c8b3ee146aa"/>
  </p:sldMasterIdLst>
  <p:sldIdLst>
    <p:sldId xmlns:r="http://schemas.openxmlformats.org/officeDocument/2006/relationships" id="256" r:id="R04bf9c4cafe9461b"/>
    <p:sldId xmlns:r="http://schemas.openxmlformats.org/officeDocument/2006/relationships" id="257" r:id="R5b01b731dff649b7"/>
    <p:sldId xmlns:r="http://schemas.openxmlformats.org/officeDocument/2006/relationships" id="258" r:id="R40e72c164a9a443a"/>
    <p:sldId xmlns:r="http://schemas.openxmlformats.org/officeDocument/2006/relationships" id="259" r:id="R481795e9f15f4547"/>
    <p:sldId xmlns:r="http://schemas.openxmlformats.org/officeDocument/2006/relationships" id="260" r:id="R3337b03c5aa64d4f"/>
    <p:sldId xmlns:r="http://schemas.openxmlformats.org/officeDocument/2006/relationships" id="261" r:id="R3f5efcf742904c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d81c8b3ee146aa" /><Relationship Type="http://schemas.openxmlformats.org/officeDocument/2006/relationships/slide" Target="/ppt/slides/slide1.xml" Id="R04bf9c4cafe9461b" /><Relationship Type="http://schemas.openxmlformats.org/officeDocument/2006/relationships/slide" Target="/ppt/slides/slide2.xml" Id="R5b01b731dff649b7" /><Relationship Type="http://schemas.openxmlformats.org/officeDocument/2006/relationships/slide" Target="/ppt/slides/slide3.xml" Id="R40e72c164a9a443a" /><Relationship Type="http://schemas.openxmlformats.org/officeDocument/2006/relationships/slide" Target="/ppt/slides/slide4.xml" Id="R481795e9f15f4547" /><Relationship Type="http://schemas.openxmlformats.org/officeDocument/2006/relationships/slide" Target="/ppt/slides/slide5.xml" Id="R3337b03c5aa64d4f" /><Relationship Type="http://schemas.openxmlformats.org/officeDocument/2006/relationships/slide" Target="/ppt/slides/slide6.xml" Id="R3f5efcf742904c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bb132162d343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810568d02543e9" /><Relationship Type="http://schemas.openxmlformats.org/officeDocument/2006/relationships/theme" Target="/ppt/slideMasters/theme/theme1.xml" Id="Rbd69a745fea143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810568d02543e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7cae6ca2ec4e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305a54e44a46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3f41e0e33c41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3ad21f091540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edf4293e14b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18912f62f54e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HANS HERMAN HORNS STIFTELSE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HERMAN HORNS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HERMAN HORNS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HERMAN HORNS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HERMAN HORNS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HERMAN HORNS STIFTELSE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VIEW Procurator AS, Dronning Eufemias gate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11 64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976 146 506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HANS HERMAN HORNS STIFTELSE</a:t>
            </a:r>
          </a:p>
        </p:txBody>
      </p:sp>
    </p:spTree>
  </p:cSld>
  <p:clrMapOvr>
    <a:masterClrMapping xmlns:a="http://schemas.openxmlformats.org/drawingml/2006/main"/>
  </p:clrMapOvr>
</p:sld>
</file>