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ec1842c8f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66fa1e406492a"/>
  </p:sldMasterIdLst>
  <p:sldIdLst>
    <p:sldId xmlns:r="http://schemas.openxmlformats.org/officeDocument/2006/relationships" id="256" r:id="R545a2db1b7784871"/>
    <p:sldId xmlns:r="http://schemas.openxmlformats.org/officeDocument/2006/relationships" id="257" r:id="R83264aa235b94756"/>
    <p:sldId xmlns:r="http://schemas.openxmlformats.org/officeDocument/2006/relationships" id="258" r:id="R290e39a2cad34136"/>
    <p:sldId xmlns:r="http://schemas.openxmlformats.org/officeDocument/2006/relationships" id="259" r:id="R0317fe65b6f74990"/>
    <p:sldId xmlns:r="http://schemas.openxmlformats.org/officeDocument/2006/relationships" id="260" r:id="R9673251798c24142"/>
    <p:sldId xmlns:r="http://schemas.openxmlformats.org/officeDocument/2006/relationships" id="261" r:id="Re178e24f8cdb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66fa1e406492a" /><Relationship Type="http://schemas.openxmlformats.org/officeDocument/2006/relationships/slide" Target="/ppt/slides/slide1.xml" Id="R545a2db1b7784871" /><Relationship Type="http://schemas.openxmlformats.org/officeDocument/2006/relationships/slide" Target="/ppt/slides/slide2.xml" Id="R83264aa235b94756" /><Relationship Type="http://schemas.openxmlformats.org/officeDocument/2006/relationships/slide" Target="/ppt/slides/slide3.xml" Id="R290e39a2cad34136" /><Relationship Type="http://schemas.openxmlformats.org/officeDocument/2006/relationships/slide" Target="/ppt/slides/slide4.xml" Id="R0317fe65b6f74990" /><Relationship Type="http://schemas.openxmlformats.org/officeDocument/2006/relationships/slide" Target="/ppt/slides/slide5.xml" Id="R9673251798c24142" /><Relationship Type="http://schemas.openxmlformats.org/officeDocument/2006/relationships/slide" Target="/ppt/slides/slide6.xml" Id="Re178e24f8cdb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f56a48111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b0355664412b" /><Relationship Type="http://schemas.openxmlformats.org/officeDocument/2006/relationships/theme" Target="/ppt/slideMasters/theme/theme1.xml" Id="Ree3f7db9681f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cb0355664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5842f8e1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b4481d42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2b17639e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335f79b2b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221b3ac9f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de30e045e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HERMAN HORNS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HERMAN HORNS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149 218 291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940 349 679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991 250 313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