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0fa1a7270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3e9c79d524f75"/>
  </p:sldMasterIdLst>
  <p:sldIdLst>
    <p:sldId xmlns:r="http://schemas.openxmlformats.org/officeDocument/2006/relationships" id="256" r:id="Rffb59b4397ef49a3"/>
    <p:sldId xmlns:r="http://schemas.openxmlformats.org/officeDocument/2006/relationships" id="257" r:id="R99bcfbe1e00b4df7"/>
    <p:sldId xmlns:r="http://schemas.openxmlformats.org/officeDocument/2006/relationships" id="258" r:id="R12fd23eb52384736"/>
    <p:sldId xmlns:r="http://schemas.openxmlformats.org/officeDocument/2006/relationships" id="259" r:id="R7592b61bf63b4390"/>
    <p:sldId xmlns:r="http://schemas.openxmlformats.org/officeDocument/2006/relationships" id="260" r:id="R8d0375ea6610448f"/>
    <p:sldId xmlns:r="http://schemas.openxmlformats.org/officeDocument/2006/relationships" id="261" r:id="R56e8be25dbe7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3e9c79d524f75" /><Relationship Type="http://schemas.openxmlformats.org/officeDocument/2006/relationships/slide" Target="/ppt/slides/slide1.xml" Id="Rffb59b4397ef49a3" /><Relationship Type="http://schemas.openxmlformats.org/officeDocument/2006/relationships/slide" Target="/ppt/slides/slide2.xml" Id="R99bcfbe1e00b4df7" /><Relationship Type="http://schemas.openxmlformats.org/officeDocument/2006/relationships/slide" Target="/ppt/slides/slide3.xml" Id="R12fd23eb52384736" /><Relationship Type="http://schemas.openxmlformats.org/officeDocument/2006/relationships/slide" Target="/ppt/slides/slide4.xml" Id="R7592b61bf63b4390" /><Relationship Type="http://schemas.openxmlformats.org/officeDocument/2006/relationships/slide" Target="/ppt/slides/slide5.xml" Id="R8d0375ea6610448f" /><Relationship Type="http://schemas.openxmlformats.org/officeDocument/2006/relationships/slide" Target="/ppt/slides/slide6.xml" Id="R56e8be25dbe7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743572850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cae612b76435d" /><Relationship Type="http://schemas.openxmlformats.org/officeDocument/2006/relationships/theme" Target="/ppt/slideMasters/theme/theme1.xml" Id="R2c58dceb3098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cae612b7643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47ec699204c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87adbab7849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d3455eafa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5bf036fd8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0547eeb6c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46aa460aa45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