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7542c17fd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72fce6fcf43cb"/>
  </p:sldMasterIdLst>
  <p:sldIdLst>
    <p:sldId xmlns:r="http://schemas.openxmlformats.org/officeDocument/2006/relationships" id="256" r:id="Rb59b3378273c4b5c"/>
    <p:sldId xmlns:r="http://schemas.openxmlformats.org/officeDocument/2006/relationships" id="257" r:id="Rc774e7e3283245fd"/>
    <p:sldId xmlns:r="http://schemas.openxmlformats.org/officeDocument/2006/relationships" id="258" r:id="Rfc13a096c72a46dc"/>
    <p:sldId xmlns:r="http://schemas.openxmlformats.org/officeDocument/2006/relationships" id="259" r:id="R5ce6a7654a534d42"/>
    <p:sldId xmlns:r="http://schemas.openxmlformats.org/officeDocument/2006/relationships" id="260" r:id="Reb04a71968f847dc"/>
    <p:sldId xmlns:r="http://schemas.openxmlformats.org/officeDocument/2006/relationships" id="261" r:id="Re2e40f619f1f4fda"/>
    <p:sldId xmlns:r="http://schemas.openxmlformats.org/officeDocument/2006/relationships" id="262" r:id="Rda40b1b59d0a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72fce6fcf43cb" /><Relationship Type="http://schemas.openxmlformats.org/officeDocument/2006/relationships/slide" Target="/ppt/slides/slide1.xml" Id="Rb59b3378273c4b5c" /><Relationship Type="http://schemas.openxmlformats.org/officeDocument/2006/relationships/slide" Target="/ppt/slides/slide2.xml" Id="Rc774e7e3283245fd" /><Relationship Type="http://schemas.openxmlformats.org/officeDocument/2006/relationships/slide" Target="/ppt/slides/slide3.xml" Id="Rfc13a096c72a46dc" /><Relationship Type="http://schemas.openxmlformats.org/officeDocument/2006/relationships/slide" Target="/ppt/slides/slide4.xml" Id="R5ce6a7654a534d42" /><Relationship Type="http://schemas.openxmlformats.org/officeDocument/2006/relationships/slide" Target="/ppt/slides/slide5.xml" Id="Reb04a71968f847dc" /><Relationship Type="http://schemas.openxmlformats.org/officeDocument/2006/relationships/slide" Target="/ppt/slides/slide6.xml" Id="Re2e40f619f1f4fda" /><Relationship Type="http://schemas.openxmlformats.org/officeDocument/2006/relationships/slide" Target="/ppt/slides/slide7.xml" Id="Rda40b1b59d0a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bfa51dd49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ef18bab084c8c" /><Relationship Type="http://schemas.openxmlformats.org/officeDocument/2006/relationships/theme" Target="/ppt/slideMasters/theme/theme1.xml" Id="R4769e7d6624f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ef18bab08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122c181b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ba292f2af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0e85a512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52884a3c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6d060018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c2e17f56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d6e4d53be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