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8b7a11463344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bb63b1b4814460"/>
  </p:sldMasterIdLst>
  <p:sldIdLst>
    <p:sldId xmlns:r="http://schemas.openxmlformats.org/officeDocument/2006/relationships" id="256" r:id="R367d5ab7c4354761"/>
    <p:sldId xmlns:r="http://schemas.openxmlformats.org/officeDocument/2006/relationships" id="257" r:id="Ra0293f453e504e20"/>
    <p:sldId xmlns:r="http://schemas.openxmlformats.org/officeDocument/2006/relationships" id="258" r:id="Rb6ecd7c7abd24cbb"/>
    <p:sldId xmlns:r="http://schemas.openxmlformats.org/officeDocument/2006/relationships" id="259" r:id="R3e5116067dd14144"/>
    <p:sldId xmlns:r="http://schemas.openxmlformats.org/officeDocument/2006/relationships" id="260" r:id="Rfd12ef54936d473f"/>
    <p:sldId xmlns:r="http://schemas.openxmlformats.org/officeDocument/2006/relationships" id="261" r:id="Raa37fa574bd543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bb63b1b4814460" /><Relationship Type="http://schemas.openxmlformats.org/officeDocument/2006/relationships/slide" Target="/ppt/slides/slide1.xml" Id="R367d5ab7c4354761" /><Relationship Type="http://schemas.openxmlformats.org/officeDocument/2006/relationships/slide" Target="/ppt/slides/slide2.xml" Id="Ra0293f453e504e20" /><Relationship Type="http://schemas.openxmlformats.org/officeDocument/2006/relationships/slide" Target="/ppt/slides/slide3.xml" Id="Rb6ecd7c7abd24cbb" /><Relationship Type="http://schemas.openxmlformats.org/officeDocument/2006/relationships/slide" Target="/ppt/slides/slide4.xml" Id="R3e5116067dd14144" /><Relationship Type="http://schemas.openxmlformats.org/officeDocument/2006/relationships/slide" Target="/ppt/slides/slide5.xml" Id="Rfd12ef54936d473f" /><Relationship Type="http://schemas.openxmlformats.org/officeDocument/2006/relationships/slide" Target="/ppt/slides/slide6.xml" Id="Raa37fa574bd543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2c789882164f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1d74c10314cf2" /><Relationship Type="http://schemas.openxmlformats.org/officeDocument/2006/relationships/theme" Target="/ppt/slideMasters/theme/theme1.xml" Id="R329325e98a7348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f1d74c10314c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da1aa6c014c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11eaf815d41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10f1aaca645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84fccf5574f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100e4941d47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57301c62d4b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BRUNSBICA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Botten, Munthes plass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85 59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976 162 307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BRUNSBICA AS</a:t>
            </a:r>
          </a:p>
        </p:txBody>
      </p:sp>
    </p:spTree>
  </p:cSld>
  <p:clrMapOvr>
    <a:masterClrMapping xmlns:a="http://schemas.openxmlformats.org/drawingml/2006/main"/>
  </p:clrMapOvr>
</p:sld>
</file>